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7" r:id="rId4"/>
    <p:sldId id="276" r:id="rId5"/>
  </p:sldIdLst>
  <p:sldSz cx="9144000" cy="6858000" type="screen4x3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0" y="-804"/>
      </p:cViewPr>
      <p:guideLst>
        <p:guide orient="horz" pos="2160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06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8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81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3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09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51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97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34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28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23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C1042-03E4-4C65-8CC6-1D262789BBDB}" type="datetimeFigureOut">
              <a:rPr lang="de-DE" smtClean="0"/>
              <a:t>30.08.2016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0DF8-261A-42C1-95A6-60A8D2C8A9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2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9512" y="2606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ND 40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ND 50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908720"/>
            <a:ext cx="56166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stops</a:t>
            </a: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Tx/>
              <a:buChar char="-"/>
            </a:pP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dry out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seal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water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FAT</a:t>
            </a:r>
          </a:p>
          <a:p>
            <a:pPr marL="742950" lvl="1" indent="-285750">
              <a:buFontTx/>
              <a:buChar char="-"/>
            </a:pP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smoke</a:t>
            </a:r>
          </a:p>
          <a:p>
            <a:pPr marL="742950" lvl="1" indent="-285750">
              <a:buFontTx/>
              <a:buChar char="-"/>
            </a:pPr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smell</a:t>
            </a: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Two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diameter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ND 40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ND 50</a:t>
            </a:r>
          </a:p>
          <a:p>
            <a:pPr marL="285750" lvl="0" indent="-285750">
              <a:buFontTx/>
              <a:buChar char="-"/>
            </a:pP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Retro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fitable</a:t>
            </a:r>
            <a:endParaRPr lang="de-D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1st </a:t>
            </a:r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October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stock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950594"/>
              </p:ext>
            </p:extLst>
          </p:nvPr>
        </p:nvGraphicFramePr>
        <p:xfrm>
          <a:off x="755576" y="4653136"/>
          <a:ext cx="7056784" cy="19812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24136"/>
                <a:gridCol w="4066024"/>
                <a:gridCol w="1766624"/>
              </a:tblGrid>
              <a:tr h="29132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Part </a:t>
                      </a:r>
                      <a:r>
                        <a:rPr lang="de-DE" sz="1400" b="1" u="none" strike="noStrike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</a:t>
                      </a:r>
                      <a:r>
                        <a:rPr lang="de-DE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Description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New IC Price</a:t>
                      </a:r>
                    </a:p>
                  </a:txBody>
                  <a:tcPr anchor="b"/>
                </a:tc>
              </a:tr>
              <a:tr h="401861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9010.79.23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023" marR="5023" marT="50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ACO </a:t>
                      </a:r>
                      <a:r>
                        <a:rPr lang="en-US" sz="1400" u="none" strike="noStrike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EasyStop</a:t>
                      </a:r>
                      <a:r>
                        <a:rPr lang="en-US" sz="140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 40</a:t>
                      </a:r>
                    </a:p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fits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ACO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 horizontal, ND 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u="none" strike="noStrike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023" marR="5023" marT="5023" marB="0" anchor="ctr"/>
                </a:tc>
              </a:tr>
              <a:tr h="40186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9010.79.24</a:t>
                      </a:r>
                      <a:endParaRPr lang="de-DE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023" marR="5023" marT="50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ACO </a:t>
                      </a:r>
                      <a:r>
                        <a:rPr lang="en-US" sz="1400" u="none" strike="noStrike" dirty="0" err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EasyStop</a:t>
                      </a:r>
                      <a:r>
                        <a:rPr lang="en-US" sz="1400" u="none" strike="noStrike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 50</a:t>
                      </a:r>
                    </a:p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fits </a:t>
                      </a:r>
                    </a:p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 horizontal, ND 50</a:t>
                      </a:r>
                    </a:p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C, horizontal, ND 50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ACO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C, vertical, ND 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u="none" strike="noStrike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023" marR="5023" marT="5023" marB="0" anchor="ctr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99" t="25021" r="22410" b="31509"/>
          <a:stretch/>
        </p:blipFill>
        <p:spPr bwMode="auto">
          <a:xfrm>
            <a:off x="5508104" y="1081585"/>
            <a:ext cx="2947917" cy="234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0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PM_Mktg_Entw\Produktmanagement\14. Geschäftsfeld Bad Boden Dach Rückstau\02 PM Bad\01. Projekte\FE-15-xxxx\FE-15-0025 EasyStop (Dry Air Trap)\Render, Bilder\20150915_1603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38956" y="2004750"/>
            <a:ext cx="30375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79512" y="260648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usage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horizontal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outlet</a:t>
            </a:r>
            <a:endParaRPr lang="de-DE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ShowerDrain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E, ND 50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ShowerDrain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E, ND 40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ShowerDrain</a:t>
            </a:r>
            <a:r>
              <a:rPr lang="de-D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C, ND 50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5" y="2004749"/>
            <a:ext cx="4194643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V="1">
            <a:off x="5508104" y="3936811"/>
            <a:ext cx="1541412" cy="20859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4139952" y="6011996"/>
            <a:ext cx="21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 flipH="1" flipV="1">
            <a:off x="3707905" y="4365105"/>
            <a:ext cx="1224135" cy="16576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05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6948264" y="4758685"/>
            <a:ext cx="2106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79512" y="2606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usage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vertical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outlet</a:t>
            </a:r>
            <a:endParaRPr lang="de-DE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de-D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ShowerDrain</a:t>
            </a:r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387" y="1628800"/>
            <a:ext cx="5763375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63" y="3573016"/>
            <a:ext cx="5760000" cy="32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H="1">
            <a:off x="3491882" y="4943351"/>
            <a:ext cx="316835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3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79512" y="2606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ACO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EasyStop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flow</a:t>
            </a:r>
            <a:r>
              <a:rPr lang="de-D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rates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820118"/>
              </p:ext>
            </p:extLst>
          </p:nvPr>
        </p:nvGraphicFramePr>
        <p:xfrm>
          <a:off x="394242" y="1298447"/>
          <a:ext cx="5905950" cy="396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376"/>
                <a:gridCol w="2017574"/>
              </a:tblGrid>
              <a:tr h="6023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Product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Flow rate in l/s</a:t>
                      </a:r>
                    </a:p>
                    <a:p>
                      <a:pPr algn="ctr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(20 mm </a:t>
                      </a:r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build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up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0,6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50,</a:t>
                      </a:r>
                    </a:p>
                    <a:p>
                      <a:pPr algn="l"/>
                      <a:r>
                        <a:rPr lang="de-DE" sz="1400" b="1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EasyStop</a:t>
                      </a:r>
                      <a:endParaRPr lang="de-DE" sz="1400" baseline="0" dirty="0" smtClean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0,4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40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0,6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40,</a:t>
                      </a:r>
                    </a:p>
                    <a:p>
                      <a:pPr algn="l"/>
                      <a:r>
                        <a:rPr lang="de-DE" sz="1400" b="1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EasyStop</a:t>
                      </a:r>
                      <a:endParaRPr lang="de-DE" sz="1400" baseline="0" dirty="0" smtClean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0,3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0,9</a:t>
                      </a:r>
                    </a:p>
                  </a:txBody>
                  <a:tcPr anchor="ctr"/>
                </a:tc>
              </a:tr>
              <a:tr h="559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ShowerDrain</a:t>
                      </a:r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C,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horizontal ND 50,</a:t>
                      </a:r>
                    </a:p>
                    <a:p>
                      <a:pPr algn="l"/>
                      <a:r>
                        <a:rPr lang="de-DE" sz="1400" b="1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</a:t>
                      </a:r>
                      <a:r>
                        <a:rPr lang="de-DE" sz="1400" baseline="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EasyStop</a:t>
                      </a:r>
                      <a:endParaRPr lang="de-DE" sz="1400" baseline="0" dirty="0" smtClean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l"/>
                      <a:r>
                        <a:rPr lang="de-DE" sz="1400" dirty="0" smtClean="0">
                          <a:solidFill>
                            <a:sysClr val="windowText" lastClr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0,42</a:t>
                      </a:r>
                      <a:endParaRPr lang="de-DE" sz="1400" dirty="0">
                        <a:solidFill>
                          <a:sysClr val="windowText" lastClr="00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095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Bildschirmpräsentation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ACO Severin Ahlmann GmbH &amp; Co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Mallohn, Dörte</dc:creator>
  <cp:lastModifiedBy>Mühlenbeck Beatrice</cp:lastModifiedBy>
  <cp:revision>35</cp:revision>
  <cp:lastPrinted>2016-08-30T09:46:15Z</cp:lastPrinted>
  <dcterms:created xsi:type="dcterms:W3CDTF">2016-06-09T15:51:16Z</dcterms:created>
  <dcterms:modified xsi:type="dcterms:W3CDTF">2016-08-30T09:46:32Z</dcterms:modified>
</cp:coreProperties>
</file>