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5" r:id="rId4"/>
    <p:sldMasterId id="2147483679" r:id="rId5"/>
  </p:sldMasterIdLst>
  <p:notesMasterIdLst>
    <p:notesMasterId r:id="rId56"/>
  </p:notesMasterIdLst>
  <p:handoutMasterIdLst>
    <p:handoutMasterId r:id="rId57"/>
  </p:handoutMasterIdLst>
  <p:sldIdLst>
    <p:sldId id="359" r:id="rId6"/>
    <p:sldId id="259" r:id="rId7"/>
    <p:sldId id="351" r:id="rId8"/>
    <p:sldId id="290" r:id="rId9"/>
    <p:sldId id="291" r:id="rId10"/>
    <p:sldId id="364" r:id="rId11"/>
    <p:sldId id="365" r:id="rId12"/>
    <p:sldId id="362" r:id="rId13"/>
    <p:sldId id="370" r:id="rId14"/>
    <p:sldId id="368" r:id="rId15"/>
    <p:sldId id="371" r:id="rId16"/>
    <p:sldId id="342" r:id="rId17"/>
    <p:sldId id="372" r:id="rId18"/>
    <p:sldId id="373" r:id="rId19"/>
    <p:sldId id="374" r:id="rId20"/>
    <p:sldId id="262" r:id="rId21"/>
    <p:sldId id="299" r:id="rId22"/>
    <p:sldId id="301" r:id="rId23"/>
    <p:sldId id="302" r:id="rId24"/>
    <p:sldId id="303" r:id="rId25"/>
    <p:sldId id="304" r:id="rId26"/>
    <p:sldId id="305" r:id="rId27"/>
    <p:sldId id="306" r:id="rId28"/>
    <p:sldId id="307" r:id="rId29"/>
    <p:sldId id="308" r:id="rId30"/>
    <p:sldId id="309" r:id="rId31"/>
    <p:sldId id="310" r:id="rId32"/>
    <p:sldId id="311" r:id="rId33"/>
    <p:sldId id="313" r:id="rId34"/>
    <p:sldId id="352" r:id="rId35"/>
    <p:sldId id="358" r:id="rId36"/>
    <p:sldId id="329" r:id="rId37"/>
    <p:sldId id="357" r:id="rId38"/>
    <p:sldId id="314" r:id="rId39"/>
    <p:sldId id="333" r:id="rId40"/>
    <p:sldId id="335" r:id="rId41"/>
    <p:sldId id="382" r:id="rId42"/>
    <p:sldId id="383" r:id="rId43"/>
    <p:sldId id="384" r:id="rId44"/>
    <p:sldId id="385" r:id="rId45"/>
    <p:sldId id="315" r:id="rId46"/>
    <p:sldId id="386" r:id="rId47"/>
    <p:sldId id="338" r:id="rId48"/>
    <p:sldId id="381" r:id="rId49"/>
    <p:sldId id="387" r:id="rId50"/>
    <p:sldId id="388" r:id="rId51"/>
    <p:sldId id="389" r:id="rId52"/>
    <p:sldId id="378" r:id="rId53"/>
    <p:sldId id="379" r:id="rId54"/>
    <p:sldId id="341" r:id="rId55"/>
  </p:sldIdLst>
  <p:sldSz cx="9144000" cy="6858000" type="screen4x3"/>
  <p:notesSz cx="6735763" cy="9866313"/>
  <p:custDataLst>
    <p:tags r:id="rId58"/>
  </p:custDataLst>
  <p:defaultTextStyle>
    <a:defPPr>
      <a:defRPr lang="en-GB"/>
    </a:defPPr>
    <a:lvl1pPr algn="l" rtl="0" fontAlgn="base">
      <a:spcBef>
        <a:spcPct val="0"/>
      </a:spcBef>
      <a:spcAft>
        <a:spcPct val="0"/>
      </a:spcAft>
      <a:defRPr sz="1300" kern="1200">
        <a:solidFill>
          <a:srgbClr val="191919"/>
        </a:solidFill>
        <a:latin typeface="Verdana" pitchFamily="34" charset="0"/>
        <a:ea typeface="+mn-ea"/>
        <a:cs typeface="+mn-cs"/>
      </a:defRPr>
    </a:lvl1pPr>
    <a:lvl2pPr marL="401696" algn="l" rtl="0" fontAlgn="base">
      <a:spcBef>
        <a:spcPct val="0"/>
      </a:spcBef>
      <a:spcAft>
        <a:spcPct val="0"/>
      </a:spcAft>
      <a:defRPr sz="1300" kern="1200">
        <a:solidFill>
          <a:srgbClr val="191919"/>
        </a:solidFill>
        <a:latin typeface="Verdana" pitchFamily="34" charset="0"/>
        <a:ea typeface="+mn-ea"/>
        <a:cs typeface="+mn-cs"/>
      </a:defRPr>
    </a:lvl2pPr>
    <a:lvl3pPr marL="803392" algn="l" rtl="0" fontAlgn="base">
      <a:spcBef>
        <a:spcPct val="0"/>
      </a:spcBef>
      <a:spcAft>
        <a:spcPct val="0"/>
      </a:spcAft>
      <a:defRPr sz="1300" kern="1200">
        <a:solidFill>
          <a:srgbClr val="191919"/>
        </a:solidFill>
        <a:latin typeface="Verdana" pitchFamily="34" charset="0"/>
        <a:ea typeface="+mn-ea"/>
        <a:cs typeface="+mn-cs"/>
      </a:defRPr>
    </a:lvl3pPr>
    <a:lvl4pPr marL="1205088" algn="l" rtl="0" fontAlgn="base">
      <a:spcBef>
        <a:spcPct val="0"/>
      </a:spcBef>
      <a:spcAft>
        <a:spcPct val="0"/>
      </a:spcAft>
      <a:defRPr sz="1300" kern="1200">
        <a:solidFill>
          <a:srgbClr val="191919"/>
        </a:solidFill>
        <a:latin typeface="Verdana" pitchFamily="34" charset="0"/>
        <a:ea typeface="+mn-ea"/>
        <a:cs typeface="+mn-cs"/>
      </a:defRPr>
    </a:lvl4pPr>
    <a:lvl5pPr marL="1606784" algn="l" rtl="0" fontAlgn="base">
      <a:spcBef>
        <a:spcPct val="0"/>
      </a:spcBef>
      <a:spcAft>
        <a:spcPct val="0"/>
      </a:spcAft>
      <a:defRPr sz="1300" kern="1200">
        <a:solidFill>
          <a:srgbClr val="191919"/>
        </a:solidFill>
        <a:latin typeface="Verdana" pitchFamily="34" charset="0"/>
        <a:ea typeface="+mn-ea"/>
        <a:cs typeface="+mn-cs"/>
      </a:defRPr>
    </a:lvl5pPr>
    <a:lvl6pPr marL="2008480" algn="l" defTabSz="803392" rtl="0" eaLnBrk="1" latinLnBrk="0" hangingPunct="1">
      <a:defRPr sz="1300" kern="1200">
        <a:solidFill>
          <a:srgbClr val="191919"/>
        </a:solidFill>
        <a:latin typeface="Verdana" pitchFamily="34" charset="0"/>
        <a:ea typeface="+mn-ea"/>
        <a:cs typeface="+mn-cs"/>
      </a:defRPr>
    </a:lvl6pPr>
    <a:lvl7pPr marL="2410176" algn="l" defTabSz="803392" rtl="0" eaLnBrk="1" latinLnBrk="0" hangingPunct="1">
      <a:defRPr sz="1300" kern="1200">
        <a:solidFill>
          <a:srgbClr val="191919"/>
        </a:solidFill>
        <a:latin typeface="Verdana" pitchFamily="34" charset="0"/>
        <a:ea typeface="+mn-ea"/>
        <a:cs typeface="+mn-cs"/>
      </a:defRPr>
    </a:lvl7pPr>
    <a:lvl8pPr marL="2811871" algn="l" defTabSz="803392" rtl="0" eaLnBrk="1" latinLnBrk="0" hangingPunct="1">
      <a:defRPr sz="1300" kern="1200">
        <a:solidFill>
          <a:srgbClr val="191919"/>
        </a:solidFill>
        <a:latin typeface="Verdana" pitchFamily="34" charset="0"/>
        <a:ea typeface="+mn-ea"/>
        <a:cs typeface="+mn-cs"/>
      </a:defRPr>
    </a:lvl8pPr>
    <a:lvl9pPr marL="3213567" algn="l" defTabSz="803392" rtl="0" eaLnBrk="1" latinLnBrk="0" hangingPunct="1">
      <a:defRPr sz="1300" kern="1200">
        <a:solidFill>
          <a:srgbClr val="191919"/>
        </a:solidFill>
        <a:latin typeface="Verdana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715">
          <p15:clr>
            <a:srgbClr val="A4A3A4"/>
          </p15:clr>
        </p15:guide>
        <p15:guide id="2" orient="horz" pos="518">
          <p15:clr>
            <a:srgbClr val="A4A3A4"/>
          </p15:clr>
        </p15:guide>
        <p15:guide id="3" orient="horz" pos="1337">
          <p15:clr>
            <a:srgbClr val="A4A3A4"/>
          </p15:clr>
        </p15:guide>
        <p15:guide id="4" pos="1324">
          <p15:clr>
            <a:srgbClr val="A4A3A4"/>
          </p15:clr>
        </p15:guide>
        <p15:guide id="5" pos="903">
          <p15:clr>
            <a:srgbClr val="A4A3A4"/>
          </p15:clr>
        </p15:guide>
        <p15:guide id="6" pos="157">
          <p15:clr>
            <a:srgbClr val="A4A3A4"/>
          </p15:clr>
        </p15:guide>
        <p15:guide id="7" pos="2099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91919"/>
    <a:srgbClr val="333333"/>
    <a:srgbClr val="5F5F5F"/>
    <a:srgbClr val="E2001A"/>
    <a:srgbClr val="AFAFAF"/>
    <a:srgbClr val="DF0029"/>
    <a:srgbClr val="DDDDDD"/>
    <a:srgbClr val="8080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96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ittlere Formatvorlag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300" autoAdjust="0"/>
    <p:restoredTop sz="93065" autoAdjust="0"/>
  </p:normalViewPr>
  <p:slideViewPr>
    <p:cSldViewPr snapToGrid="0">
      <p:cViewPr varScale="1">
        <p:scale>
          <a:sx n="106" d="100"/>
          <a:sy n="106" d="100"/>
        </p:scale>
        <p:origin x="882" y="102"/>
      </p:cViewPr>
      <p:guideLst>
        <p:guide orient="horz" pos="3715"/>
        <p:guide orient="horz" pos="518"/>
        <p:guide orient="horz" pos="1337"/>
        <p:guide pos="1324"/>
        <p:guide pos="903"/>
        <p:guide pos="157"/>
        <p:guide pos="2099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45005" cy="45005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slide" Target="slides/slide34.xml"/><Relationship Id="rId21" Type="http://schemas.openxmlformats.org/officeDocument/2006/relationships/slide" Target="slides/slide16.xml"/><Relationship Id="rId34" Type="http://schemas.openxmlformats.org/officeDocument/2006/relationships/slide" Target="slides/slide29.xml"/><Relationship Id="rId42" Type="http://schemas.openxmlformats.org/officeDocument/2006/relationships/slide" Target="slides/slide37.xml"/><Relationship Id="rId47" Type="http://schemas.openxmlformats.org/officeDocument/2006/relationships/slide" Target="slides/slide42.xml"/><Relationship Id="rId50" Type="http://schemas.openxmlformats.org/officeDocument/2006/relationships/slide" Target="slides/slide45.xml"/><Relationship Id="rId55" Type="http://schemas.openxmlformats.org/officeDocument/2006/relationships/slide" Target="slides/slide50.xml"/><Relationship Id="rId7" Type="http://schemas.openxmlformats.org/officeDocument/2006/relationships/slide" Target="slides/slide2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41" Type="http://schemas.openxmlformats.org/officeDocument/2006/relationships/slide" Target="slides/slide36.xml"/><Relationship Id="rId54" Type="http://schemas.openxmlformats.org/officeDocument/2006/relationships/slide" Target="slides/slide49.xml"/><Relationship Id="rId62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slide" Target="slides/slide32.xml"/><Relationship Id="rId40" Type="http://schemas.openxmlformats.org/officeDocument/2006/relationships/slide" Target="slides/slide35.xml"/><Relationship Id="rId45" Type="http://schemas.openxmlformats.org/officeDocument/2006/relationships/slide" Target="slides/slide40.xml"/><Relationship Id="rId53" Type="http://schemas.openxmlformats.org/officeDocument/2006/relationships/slide" Target="slides/slide48.xml"/><Relationship Id="rId58" Type="http://schemas.openxmlformats.org/officeDocument/2006/relationships/tags" Target="tags/tag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slide" Target="slides/slide31.xml"/><Relationship Id="rId49" Type="http://schemas.openxmlformats.org/officeDocument/2006/relationships/slide" Target="slides/slide44.xml"/><Relationship Id="rId57" Type="http://schemas.openxmlformats.org/officeDocument/2006/relationships/handoutMaster" Target="handoutMasters/handoutMaster1.xml"/><Relationship Id="rId61" Type="http://schemas.openxmlformats.org/officeDocument/2006/relationships/theme" Target="theme/theme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4" Type="http://schemas.openxmlformats.org/officeDocument/2006/relationships/slide" Target="slides/slide39.xml"/><Relationship Id="rId52" Type="http://schemas.openxmlformats.org/officeDocument/2006/relationships/slide" Target="slides/slide47.xml"/><Relationship Id="rId60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slide" Target="slides/slide30.xml"/><Relationship Id="rId43" Type="http://schemas.openxmlformats.org/officeDocument/2006/relationships/slide" Target="slides/slide38.xml"/><Relationship Id="rId48" Type="http://schemas.openxmlformats.org/officeDocument/2006/relationships/slide" Target="slides/slide43.xml"/><Relationship Id="rId56" Type="http://schemas.openxmlformats.org/officeDocument/2006/relationships/notesMaster" Target="notesMasters/notesMaster1.xml"/><Relationship Id="rId8" Type="http://schemas.openxmlformats.org/officeDocument/2006/relationships/slide" Target="slides/slide3.xml"/><Relationship Id="rId51" Type="http://schemas.openxmlformats.org/officeDocument/2006/relationships/slide" Target="slides/slide46.xml"/><Relationship Id="rId3" Type="http://schemas.openxmlformats.org/officeDocument/2006/relationships/customXml" Target="../customXml/item3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slide" Target="slides/slide33.xml"/><Relationship Id="rId46" Type="http://schemas.openxmlformats.org/officeDocument/2006/relationships/slide" Target="slides/slide41.xml"/><Relationship Id="rId59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1"/>
            <a:ext cx="2919144" cy="4897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796" tIns="46899" rIns="93796" bIns="46899" numCol="1" anchor="t" anchorCtr="0" compatLnSpc="1">
            <a:prstTxWarp prst="textNoShape">
              <a:avLst/>
            </a:prstTxWarp>
          </a:bodyPr>
          <a:lstStyle>
            <a:lvl1pPr defTabSz="938056">
              <a:defRPr sz="1100" smtClean="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16620" y="1"/>
            <a:ext cx="2919144" cy="4897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796" tIns="46899" rIns="93796" bIns="46899" numCol="1" anchor="t" anchorCtr="0" compatLnSpc="1">
            <a:prstTxWarp prst="textNoShape">
              <a:avLst/>
            </a:prstTxWarp>
          </a:bodyPr>
          <a:lstStyle>
            <a:lvl1pPr algn="r" defTabSz="938056">
              <a:defRPr sz="1100" smtClean="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946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376529"/>
            <a:ext cx="2919144" cy="4897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796" tIns="46899" rIns="93796" bIns="46899" numCol="1" anchor="b" anchorCtr="0" compatLnSpc="1">
            <a:prstTxWarp prst="textNoShape">
              <a:avLst/>
            </a:prstTxWarp>
          </a:bodyPr>
          <a:lstStyle>
            <a:lvl1pPr defTabSz="938056">
              <a:defRPr sz="1100" smtClean="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946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16620" y="9376529"/>
            <a:ext cx="2919144" cy="4897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796" tIns="46899" rIns="93796" bIns="46899" numCol="1" anchor="b" anchorCtr="0" compatLnSpc="1">
            <a:prstTxWarp prst="textNoShape">
              <a:avLst/>
            </a:prstTxWarp>
          </a:bodyPr>
          <a:lstStyle>
            <a:lvl1pPr algn="r" defTabSz="938056">
              <a:defRPr sz="1100" smtClean="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fld id="{1B92DF3C-7BF7-4BD1-9291-F67FF786B7A8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6376639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1"/>
            <a:ext cx="2919144" cy="4897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796" tIns="46899" rIns="93796" bIns="46899" numCol="1" anchor="t" anchorCtr="0" compatLnSpc="1">
            <a:prstTxWarp prst="textNoShape">
              <a:avLst/>
            </a:prstTxWarp>
          </a:bodyPr>
          <a:lstStyle>
            <a:lvl1pPr defTabSz="938056">
              <a:defRPr sz="1100" smtClean="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16620" y="1"/>
            <a:ext cx="2919144" cy="4897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796" tIns="46899" rIns="93796" bIns="46899" numCol="1" anchor="t" anchorCtr="0" compatLnSpc="1">
            <a:prstTxWarp prst="textNoShape">
              <a:avLst/>
            </a:prstTxWarp>
          </a:bodyPr>
          <a:lstStyle>
            <a:lvl1pPr algn="r" defTabSz="938056">
              <a:defRPr sz="1100" smtClean="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686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03288" y="739775"/>
            <a:ext cx="4933950" cy="370046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024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898520" y="4686057"/>
            <a:ext cx="4938723" cy="44411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796" tIns="46899" rIns="93796" bIns="4689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 smtClean="0"/>
              <a:t>Klicken Sie, um die Formate des Vorlagentextes zu bearbeiten</a:t>
            </a:r>
          </a:p>
          <a:p>
            <a:pPr lvl="1"/>
            <a:r>
              <a:rPr lang="en-GB" noProof="0" smtClean="0"/>
              <a:t>Zweite Ebene</a:t>
            </a:r>
          </a:p>
          <a:p>
            <a:pPr lvl="2"/>
            <a:r>
              <a:rPr lang="en-GB" noProof="0" smtClean="0"/>
              <a:t>Dritte Ebene</a:t>
            </a:r>
          </a:p>
          <a:p>
            <a:pPr lvl="3"/>
            <a:r>
              <a:rPr lang="en-GB" noProof="0" smtClean="0"/>
              <a:t>Vierte Ebene</a:t>
            </a:r>
          </a:p>
          <a:p>
            <a:pPr lvl="4"/>
            <a:r>
              <a:rPr lang="en-GB" noProof="0" smtClean="0"/>
              <a:t>Fünfte Ebene</a:t>
            </a:r>
          </a:p>
        </p:txBody>
      </p:sp>
      <p:sp>
        <p:nvSpPr>
          <p:cNvPr id="1024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376529"/>
            <a:ext cx="2919144" cy="4897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796" tIns="46899" rIns="93796" bIns="46899" numCol="1" anchor="b" anchorCtr="0" compatLnSpc="1">
            <a:prstTxWarp prst="textNoShape">
              <a:avLst/>
            </a:prstTxWarp>
          </a:bodyPr>
          <a:lstStyle>
            <a:lvl1pPr defTabSz="938056">
              <a:defRPr sz="1100" smtClean="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024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16620" y="9376529"/>
            <a:ext cx="2919144" cy="4897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796" tIns="46899" rIns="93796" bIns="46899" numCol="1" anchor="b" anchorCtr="0" compatLnSpc="1">
            <a:prstTxWarp prst="textNoShape">
              <a:avLst/>
            </a:prstTxWarp>
          </a:bodyPr>
          <a:lstStyle>
            <a:lvl1pPr algn="r" defTabSz="938056">
              <a:defRPr sz="1100" smtClean="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fld id="{CE2FA428-12C1-478A-9414-D9913D2CA537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3337688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1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01696" algn="l" rtl="0" eaLnBrk="0" fontAlgn="base" hangingPunct="0">
      <a:spcBef>
        <a:spcPct val="30000"/>
      </a:spcBef>
      <a:spcAft>
        <a:spcPct val="0"/>
      </a:spcAft>
      <a:defRPr sz="11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803392" algn="l" rtl="0" eaLnBrk="0" fontAlgn="base" hangingPunct="0">
      <a:spcBef>
        <a:spcPct val="30000"/>
      </a:spcBef>
      <a:spcAft>
        <a:spcPct val="0"/>
      </a:spcAft>
      <a:defRPr sz="11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205088" algn="l" rtl="0" eaLnBrk="0" fontAlgn="base" hangingPunct="0">
      <a:spcBef>
        <a:spcPct val="30000"/>
      </a:spcBef>
      <a:spcAft>
        <a:spcPct val="0"/>
      </a:spcAft>
      <a:defRPr sz="11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606784" algn="l" rtl="0" eaLnBrk="0" fontAlgn="base" hangingPunct="0">
      <a:spcBef>
        <a:spcPct val="30000"/>
      </a:spcBef>
      <a:spcAft>
        <a:spcPct val="0"/>
      </a:spcAft>
      <a:defRPr sz="11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008480" algn="l" defTabSz="803392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6pPr>
    <a:lvl7pPr marL="2410176" algn="l" defTabSz="803392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7pPr>
    <a:lvl8pPr marL="2811871" algn="l" defTabSz="803392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8pPr>
    <a:lvl9pPr marL="3213567" algn="l" defTabSz="803392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E2FA428-12C1-478A-9414-D9913D2CA537}" type="slidenum">
              <a:rPr lang="en-GB" smtClean="0"/>
              <a:pPr>
                <a:defRPr/>
              </a:pPr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1815359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E2FA428-12C1-478A-9414-D9913D2CA537}" type="slidenum">
              <a:rPr lang="en-GB" smtClean="0"/>
              <a:pPr>
                <a:defRPr/>
              </a:pPr>
              <a:t>18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1815359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E2FA428-12C1-478A-9414-D9913D2CA537}" type="slidenum">
              <a:rPr lang="en-GB" smtClean="0"/>
              <a:pPr>
                <a:defRPr/>
              </a:pPr>
              <a:t>20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1815359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E2FA428-12C1-478A-9414-D9913D2CA537}" type="slidenum">
              <a:rPr lang="en-GB" smtClean="0"/>
              <a:pPr>
                <a:defRPr/>
              </a:pPr>
              <a:t>22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1815359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E2FA428-12C1-478A-9414-D9913D2CA537}" type="slidenum">
              <a:rPr lang="en-GB" smtClean="0"/>
              <a:pPr>
                <a:defRPr/>
              </a:pPr>
              <a:t>24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1815359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E2FA428-12C1-478A-9414-D9913D2CA537}" type="slidenum">
              <a:rPr lang="en-GB" smtClean="0"/>
              <a:pPr>
                <a:defRPr/>
              </a:pPr>
              <a:t>26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1815359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E2FA428-12C1-478A-9414-D9913D2CA537}" type="slidenum">
              <a:rPr lang="en-GB" smtClean="0"/>
              <a:pPr>
                <a:defRPr/>
              </a:pPr>
              <a:t>28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1815359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E2FA428-12C1-478A-9414-D9913D2CA537}" type="slidenum">
              <a:rPr lang="en-GB" smtClean="0"/>
              <a:pPr>
                <a:defRPr/>
              </a:pPr>
              <a:t>36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181535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tags" Target="../tags/tag6.xml"/><Relationship Id="rId2" Type="http://schemas.openxmlformats.org/officeDocument/2006/relationships/tags" Target="../tags/tag5.xml"/><Relationship Id="rId1" Type="http://schemas.openxmlformats.org/officeDocument/2006/relationships/tags" Target="../tags/tag4.xml"/><Relationship Id="rId5" Type="http://schemas.openxmlformats.org/officeDocument/2006/relationships/image" Target="../media/image1.wmf"/><Relationship Id="rId4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 userDrawn="1">
            <p:custDataLst>
              <p:tags r:id="rId1"/>
            </p:custDataLst>
          </p:nvPr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E2001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E2001A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0339" tIns="40170" rIns="80339" bIns="40170" anchor="ctr"/>
          <a:lstStyle/>
          <a:p>
            <a:endParaRPr lang="de-DE"/>
          </a:p>
        </p:txBody>
      </p:sp>
      <p:sp>
        <p:nvSpPr>
          <p:cNvPr id="5" name="Rectangle 9"/>
          <p:cNvSpPr>
            <a:spLocks noChangeArrowheads="1"/>
          </p:cNvSpPr>
          <p:nvPr userDrawn="1"/>
        </p:nvSpPr>
        <p:spPr bwMode="auto">
          <a:xfrm>
            <a:off x="0" y="1"/>
            <a:ext cx="9142640" cy="2394239"/>
          </a:xfrm>
          <a:prstGeom prst="rect">
            <a:avLst/>
          </a:prstGeom>
          <a:gradFill rotWithShape="1">
            <a:gsLst>
              <a:gs pos="0">
                <a:srgbClr val="808080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0339" tIns="40170" rIns="80339" bIns="40170" anchor="ctr"/>
          <a:lstStyle/>
          <a:p>
            <a:endParaRPr lang="de-DE"/>
          </a:p>
        </p:txBody>
      </p:sp>
      <p:pic>
        <p:nvPicPr>
          <p:cNvPr id="6" name="Picture 4"/>
          <p:cNvPicPr>
            <a:picLocks noChangeAspect="1" noChangeArrowheads="1"/>
          </p:cNvPicPr>
          <p:nvPr userDrawn="1">
            <p:custDataLst>
              <p:tags r:id="rId2"/>
            </p:custDataLst>
          </p:nvPr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5100" y="684068"/>
            <a:ext cx="1219057" cy="9367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Rectangle 7"/>
          <p:cNvSpPr>
            <a:spLocks noChangeArrowheads="1"/>
          </p:cNvSpPr>
          <p:nvPr userDrawn="1">
            <p:custDataLst>
              <p:tags r:id="rId3"/>
            </p:custDataLst>
          </p:nvPr>
        </p:nvSpPr>
        <p:spPr bwMode="auto">
          <a:xfrm>
            <a:off x="2099583" y="2180649"/>
            <a:ext cx="7045779" cy="216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0339" tIns="40170" rIns="80339" bIns="40170" anchor="ctr"/>
          <a:lstStyle/>
          <a:p>
            <a:endParaRPr lang="de-DE"/>
          </a:p>
        </p:txBody>
      </p:sp>
      <p:sp>
        <p:nvSpPr>
          <p:cNvPr id="265222" name="Rectangle 6"/>
          <p:cNvSpPr>
            <a:spLocks noGrp="1" noChangeArrowheads="1"/>
          </p:cNvSpPr>
          <p:nvPr>
            <p:ph type="subTitle" idx="1"/>
          </p:nvPr>
        </p:nvSpPr>
        <p:spPr>
          <a:xfrm>
            <a:off x="3135600" y="4739409"/>
            <a:ext cx="4969329" cy="1066512"/>
          </a:xfrm>
        </p:spPr>
        <p:txBody>
          <a:bodyPr/>
          <a:lstStyle>
            <a:lvl1pPr>
              <a:defRPr sz="1500">
                <a:solidFill>
                  <a:schemeClr val="bg1"/>
                </a:solidFill>
              </a:defRPr>
            </a:lvl1pPr>
          </a:lstStyle>
          <a:p>
            <a:pPr lvl="0"/>
            <a:r>
              <a:rPr lang="de-DE" noProof="0" dirty="0" smtClean="0"/>
              <a:t>Formatvorlage des Untertitelmasters durch Klicken bearbeiten</a:t>
            </a:r>
          </a:p>
        </p:txBody>
      </p:sp>
      <p:sp>
        <p:nvSpPr>
          <p:cNvPr id="265221" name="Rectangle 5"/>
          <p:cNvSpPr>
            <a:spLocks noGrp="1" noChangeArrowheads="1"/>
          </p:cNvSpPr>
          <p:nvPr>
            <p:ph type="ctrTitle"/>
          </p:nvPr>
        </p:nvSpPr>
        <p:spPr>
          <a:xfrm>
            <a:off x="3135086" y="990601"/>
            <a:ext cx="5547632" cy="689264"/>
          </a:xfrm>
        </p:spPr>
        <p:txBody>
          <a:bodyPr/>
          <a:lstStyle>
            <a:lvl1pPr>
              <a:defRPr sz="1800"/>
            </a:lvl1pPr>
          </a:lstStyle>
          <a:p>
            <a:pPr lvl="0"/>
            <a:r>
              <a:rPr lang="de-DE" noProof="0" dirty="0" smtClean="0"/>
              <a:t>Titelmasterformat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18240052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de-DE" dirty="0" smtClean="0"/>
              <a:t>Headline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dirty="0" smtClean="0"/>
              <a:t>Textmasterformat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</p:txBody>
      </p:sp>
    </p:spTree>
    <p:extLst>
      <p:ext uri="{BB962C8B-B14F-4D97-AF65-F5344CB8AC3E}">
        <p14:creationId xmlns:p14="http://schemas.microsoft.com/office/powerpoint/2010/main" val="35136142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de-DE" dirty="0" smtClean="0"/>
              <a:t>Headline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dirty="0" smtClean="0"/>
              <a:t>Textmasterformat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5136142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wmf"/><Relationship Id="rId5" Type="http://schemas.openxmlformats.org/officeDocument/2006/relationships/tags" Target="../tags/tag3.xml"/><Relationship Id="rId4" Type="http://schemas.openxmlformats.org/officeDocument/2006/relationships/tags" Target="../tags/tag2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ags" Target="../tags/tag7.xml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.wmf"/><Relationship Id="rId4" Type="http://schemas.openxmlformats.org/officeDocument/2006/relationships/tags" Target="../tags/tag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0"/>
          <p:cNvSpPr>
            <a:spLocks noChangeArrowheads="1"/>
          </p:cNvSpPr>
          <p:nvPr userDrawn="1"/>
        </p:nvSpPr>
        <p:spPr bwMode="auto">
          <a:xfrm>
            <a:off x="0" y="1"/>
            <a:ext cx="9142640" cy="1164648"/>
          </a:xfrm>
          <a:prstGeom prst="rect">
            <a:avLst/>
          </a:prstGeom>
          <a:gradFill rotWithShape="1">
            <a:gsLst>
              <a:gs pos="0">
                <a:srgbClr val="808080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0339" tIns="40170" rIns="80339" bIns="40170" anchor="ctr"/>
          <a:lstStyle/>
          <a:p>
            <a:endParaRPr lang="de-DE"/>
          </a:p>
        </p:txBody>
      </p:sp>
      <p:pic>
        <p:nvPicPr>
          <p:cNvPr id="1027" name="Picture 3"/>
          <p:cNvPicPr>
            <a:picLocks noChangeAspect="1" noChangeArrowheads="1"/>
          </p:cNvPicPr>
          <p:nvPr userDrawn="1">
            <p:custDataLst>
              <p:tags r:id="rId4"/>
            </p:custDataLst>
          </p:nvPr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0997" y="297295"/>
            <a:ext cx="656415" cy="5043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28" name="Rectangle 4"/>
          <p:cNvSpPr>
            <a:spLocks noChangeArrowheads="1"/>
          </p:cNvSpPr>
          <p:nvPr userDrawn="1">
            <p:custDataLst>
              <p:tags r:id="rId5"/>
            </p:custDataLst>
          </p:nvPr>
        </p:nvSpPr>
        <p:spPr bwMode="auto">
          <a:xfrm>
            <a:off x="2099583" y="948171"/>
            <a:ext cx="7045779" cy="216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0339" tIns="40170" rIns="80339" bIns="40170" anchor="ctr"/>
          <a:lstStyle/>
          <a:p>
            <a:endParaRPr lang="de-DE"/>
          </a:p>
        </p:txBody>
      </p:sp>
      <p:sp>
        <p:nvSpPr>
          <p:cNvPr id="1029" name="Rectangle 5"/>
          <p:cNvSpPr>
            <a:spLocks noChangeArrowheads="1"/>
          </p:cNvSpPr>
          <p:nvPr/>
        </p:nvSpPr>
        <p:spPr bwMode="auto">
          <a:xfrm>
            <a:off x="3888922" y="389659"/>
            <a:ext cx="5244193" cy="7562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0339" tIns="40170" rIns="80339" bIns="40170" anchor="ctr"/>
          <a:lstStyle/>
          <a:p>
            <a:endParaRPr lang="de-DE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3132818" y="400554"/>
            <a:ext cx="5757182" cy="4704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de-DE" dirty="0" smtClean="0"/>
              <a:t>Headline</a:t>
            </a:r>
          </a:p>
        </p:txBody>
      </p:sp>
      <p:sp>
        <p:nvSpPr>
          <p:cNvPr id="1031" name="Rectangle 19"/>
          <p:cNvSpPr>
            <a:spLocks noGrp="1" noChangeArrowheads="1"/>
          </p:cNvSpPr>
          <p:nvPr>
            <p:ph type="body" idx="1"/>
          </p:nvPr>
        </p:nvSpPr>
        <p:spPr bwMode="auto">
          <a:xfrm>
            <a:off x="2106386" y="2120034"/>
            <a:ext cx="6056539" cy="39066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dirty="0" smtClean="0"/>
              <a:t>Textmasterformate durch Klicken bearbeiten</a:t>
            </a:r>
          </a:p>
          <a:p>
            <a:pPr lvl="1"/>
            <a:r>
              <a:rPr lang="de-DE" dirty="0" smtClean="0"/>
              <a:t>Erste Ebene</a:t>
            </a:r>
          </a:p>
          <a:p>
            <a:pPr lvl="2"/>
            <a:r>
              <a:rPr lang="de-DE" dirty="0" smtClean="0"/>
              <a:t>Zweite Ebene</a:t>
            </a:r>
          </a:p>
          <a:p>
            <a:pPr lvl="3"/>
            <a:r>
              <a:rPr lang="de-DE" dirty="0" smtClean="0"/>
              <a:t>Dritte Ebene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68" r:id="rId2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lnSpc>
          <a:spcPct val="110000"/>
        </a:lnSpc>
        <a:spcBef>
          <a:spcPct val="0"/>
        </a:spcBef>
        <a:spcAft>
          <a:spcPct val="0"/>
        </a:spcAft>
        <a:defRPr sz="1800" b="1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110000"/>
        </a:lnSpc>
        <a:spcBef>
          <a:spcPct val="0"/>
        </a:spcBef>
        <a:spcAft>
          <a:spcPct val="0"/>
        </a:spcAft>
        <a:defRPr sz="1800" b="1">
          <a:solidFill>
            <a:schemeClr val="tx1"/>
          </a:solidFill>
          <a:latin typeface="Verdana" pitchFamily="34" charset="0"/>
        </a:defRPr>
      </a:lvl2pPr>
      <a:lvl3pPr algn="l" rtl="0" eaLnBrk="0" fontAlgn="base" hangingPunct="0">
        <a:lnSpc>
          <a:spcPct val="110000"/>
        </a:lnSpc>
        <a:spcBef>
          <a:spcPct val="0"/>
        </a:spcBef>
        <a:spcAft>
          <a:spcPct val="0"/>
        </a:spcAft>
        <a:defRPr sz="1800" b="1">
          <a:solidFill>
            <a:schemeClr val="tx1"/>
          </a:solidFill>
          <a:latin typeface="Verdana" pitchFamily="34" charset="0"/>
        </a:defRPr>
      </a:lvl3pPr>
      <a:lvl4pPr algn="l" rtl="0" eaLnBrk="0" fontAlgn="base" hangingPunct="0">
        <a:lnSpc>
          <a:spcPct val="110000"/>
        </a:lnSpc>
        <a:spcBef>
          <a:spcPct val="0"/>
        </a:spcBef>
        <a:spcAft>
          <a:spcPct val="0"/>
        </a:spcAft>
        <a:defRPr sz="1800" b="1">
          <a:solidFill>
            <a:schemeClr val="tx1"/>
          </a:solidFill>
          <a:latin typeface="Verdana" pitchFamily="34" charset="0"/>
        </a:defRPr>
      </a:lvl4pPr>
      <a:lvl5pPr algn="l" rtl="0" eaLnBrk="0" fontAlgn="base" hangingPunct="0">
        <a:lnSpc>
          <a:spcPct val="110000"/>
        </a:lnSpc>
        <a:spcBef>
          <a:spcPct val="0"/>
        </a:spcBef>
        <a:spcAft>
          <a:spcPct val="0"/>
        </a:spcAft>
        <a:defRPr sz="1800" b="1">
          <a:solidFill>
            <a:schemeClr val="tx1"/>
          </a:solidFill>
          <a:latin typeface="Verdana" pitchFamily="34" charset="0"/>
        </a:defRPr>
      </a:lvl5pPr>
      <a:lvl6pPr marL="401696" algn="l" rtl="0" fontAlgn="base">
        <a:lnSpc>
          <a:spcPct val="110000"/>
        </a:lnSpc>
        <a:spcBef>
          <a:spcPct val="0"/>
        </a:spcBef>
        <a:spcAft>
          <a:spcPct val="0"/>
        </a:spcAft>
        <a:defRPr sz="1800" b="1">
          <a:solidFill>
            <a:schemeClr val="tx1"/>
          </a:solidFill>
          <a:latin typeface="Verdana" pitchFamily="34" charset="0"/>
        </a:defRPr>
      </a:lvl6pPr>
      <a:lvl7pPr marL="803392" algn="l" rtl="0" fontAlgn="base">
        <a:lnSpc>
          <a:spcPct val="110000"/>
        </a:lnSpc>
        <a:spcBef>
          <a:spcPct val="0"/>
        </a:spcBef>
        <a:spcAft>
          <a:spcPct val="0"/>
        </a:spcAft>
        <a:defRPr sz="1800" b="1">
          <a:solidFill>
            <a:schemeClr val="tx1"/>
          </a:solidFill>
          <a:latin typeface="Verdana" pitchFamily="34" charset="0"/>
        </a:defRPr>
      </a:lvl7pPr>
      <a:lvl8pPr marL="1205088" algn="l" rtl="0" fontAlgn="base">
        <a:lnSpc>
          <a:spcPct val="110000"/>
        </a:lnSpc>
        <a:spcBef>
          <a:spcPct val="0"/>
        </a:spcBef>
        <a:spcAft>
          <a:spcPct val="0"/>
        </a:spcAft>
        <a:defRPr sz="1800" b="1">
          <a:solidFill>
            <a:schemeClr val="tx1"/>
          </a:solidFill>
          <a:latin typeface="Verdana" pitchFamily="34" charset="0"/>
        </a:defRPr>
      </a:lvl8pPr>
      <a:lvl9pPr marL="1606784" algn="l" rtl="0" fontAlgn="base">
        <a:lnSpc>
          <a:spcPct val="110000"/>
        </a:lnSpc>
        <a:spcBef>
          <a:spcPct val="0"/>
        </a:spcBef>
        <a:spcAft>
          <a:spcPct val="0"/>
        </a:spcAft>
        <a:defRPr sz="1800" b="1">
          <a:solidFill>
            <a:schemeClr val="tx1"/>
          </a:solidFill>
          <a:latin typeface="Verdana" pitchFamily="34" charset="0"/>
        </a:defRPr>
      </a:lvl9pPr>
    </p:titleStyle>
    <p:bodyStyle>
      <a:lvl1pPr marL="301272" indent="-301272" algn="l" defTabSz="790839" rtl="0" eaLnBrk="0" fontAlgn="base" hangingPunct="0">
        <a:lnSpc>
          <a:spcPct val="110000"/>
        </a:lnSpc>
        <a:spcBef>
          <a:spcPct val="20000"/>
        </a:spcBef>
        <a:spcAft>
          <a:spcPct val="0"/>
        </a:spcAft>
        <a:buClr>
          <a:srgbClr val="DF0029"/>
        </a:buClr>
        <a:buFont typeface="Wingdings" pitchFamily="2" charset="2"/>
        <a:defRPr sz="1500">
          <a:solidFill>
            <a:schemeClr val="tx1"/>
          </a:solidFill>
          <a:latin typeface="+mn-lt"/>
          <a:ea typeface="+mn-ea"/>
          <a:cs typeface="+mn-cs"/>
        </a:defRPr>
      </a:lvl1pPr>
      <a:lvl2pPr marL="165979" indent="-164584" algn="l" defTabSz="790839" rtl="0" eaLnBrk="0" fontAlgn="base" hangingPunct="0">
        <a:lnSpc>
          <a:spcPct val="110000"/>
        </a:lnSpc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1500">
          <a:solidFill>
            <a:schemeClr val="tx1"/>
          </a:solidFill>
          <a:latin typeface="+mn-lt"/>
        </a:defRPr>
      </a:lvl2pPr>
      <a:lvl3pPr marL="477014" indent="-167373" algn="l" defTabSz="790839" rtl="0" eaLnBrk="0" fontAlgn="base" hangingPunct="0">
        <a:lnSpc>
          <a:spcPct val="110000"/>
        </a:lnSpc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Verdana" pitchFamily="34" charset="0"/>
        <a:buChar char="□"/>
        <a:defRPr sz="1500">
          <a:solidFill>
            <a:schemeClr val="tx1"/>
          </a:solidFill>
          <a:latin typeface="+mn-lt"/>
        </a:defRPr>
      </a:lvl3pPr>
      <a:lvl4pPr marL="795023" indent="-159005" algn="l" defTabSz="790839" rtl="0" eaLnBrk="0" fontAlgn="base" hangingPunct="0">
        <a:lnSpc>
          <a:spcPct val="110000"/>
        </a:lnSpc>
        <a:spcBef>
          <a:spcPct val="20000"/>
        </a:spcBef>
        <a:spcAft>
          <a:spcPct val="0"/>
        </a:spcAft>
        <a:buClr>
          <a:schemeClr val="accent1"/>
        </a:buClr>
        <a:buSzPct val="85000"/>
        <a:buChar char="-"/>
        <a:defRPr sz="1500">
          <a:solidFill>
            <a:schemeClr val="tx1"/>
          </a:solidFill>
          <a:latin typeface="+mn-lt"/>
        </a:defRPr>
      </a:lvl4pPr>
      <a:lvl5pPr marL="1875976" indent="-200848" algn="l" defTabSz="790839" rtl="0" eaLnBrk="0" fontAlgn="base" hangingPunct="0">
        <a:lnSpc>
          <a:spcPts val="1757"/>
        </a:lnSpc>
        <a:spcBef>
          <a:spcPct val="20000"/>
        </a:spcBef>
        <a:spcAft>
          <a:spcPct val="0"/>
        </a:spcAft>
        <a:buChar char="»"/>
        <a:defRPr sz="1300">
          <a:solidFill>
            <a:srgbClr val="191919"/>
          </a:solidFill>
          <a:latin typeface="+mn-lt"/>
        </a:defRPr>
      </a:lvl5pPr>
      <a:lvl6pPr marL="2277672" indent="-200848" algn="l" defTabSz="790839" rtl="0" fontAlgn="base">
        <a:lnSpc>
          <a:spcPts val="1757"/>
        </a:lnSpc>
        <a:spcBef>
          <a:spcPct val="20000"/>
        </a:spcBef>
        <a:spcAft>
          <a:spcPct val="0"/>
        </a:spcAft>
        <a:buChar char="»"/>
        <a:defRPr sz="1300">
          <a:solidFill>
            <a:srgbClr val="191919"/>
          </a:solidFill>
          <a:latin typeface="+mn-lt"/>
        </a:defRPr>
      </a:lvl6pPr>
      <a:lvl7pPr marL="2679368" indent="-200848" algn="l" defTabSz="790839" rtl="0" fontAlgn="base">
        <a:lnSpc>
          <a:spcPts val="1757"/>
        </a:lnSpc>
        <a:spcBef>
          <a:spcPct val="20000"/>
        </a:spcBef>
        <a:spcAft>
          <a:spcPct val="0"/>
        </a:spcAft>
        <a:buChar char="»"/>
        <a:defRPr sz="1300">
          <a:solidFill>
            <a:srgbClr val="191919"/>
          </a:solidFill>
          <a:latin typeface="+mn-lt"/>
        </a:defRPr>
      </a:lvl7pPr>
      <a:lvl8pPr marL="3081064" indent="-200848" algn="l" defTabSz="790839" rtl="0" fontAlgn="base">
        <a:lnSpc>
          <a:spcPts val="1757"/>
        </a:lnSpc>
        <a:spcBef>
          <a:spcPct val="20000"/>
        </a:spcBef>
        <a:spcAft>
          <a:spcPct val="0"/>
        </a:spcAft>
        <a:buChar char="»"/>
        <a:defRPr sz="1300">
          <a:solidFill>
            <a:srgbClr val="191919"/>
          </a:solidFill>
          <a:latin typeface="+mn-lt"/>
        </a:defRPr>
      </a:lvl8pPr>
      <a:lvl9pPr marL="3482760" indent="-200848" algn="l" defTabSz="790839" rtl="0" fontAlgn="base">
        <a:lnSpc>
          <a:spcPts val="1757"/>
        </a:lnSpc>
        <a:spcBef>
          <a:spcPct val="20000"/>
        </a:spcBef>
        <a:spcAft>
          <a:spcPct val="0"/>
        </a:spcAft>
        <a:buChar char="»"/>
        <a:defRPr sz="1300">
          <a:solidFill>
            <a:srgbClr val="191919"/>
          </a:solidFill>
          <a:latin typeface="+mn-lt"/>
        </a:defRPr>
      </a:lvl9pPr>
    </p:bodyStyle>
    <p:otherStyle>
      <a:defPPr>
        <a:defRPr lang="de-DE"/>
      </a:defPPr>
      <a:lvl1pPr marL="0" algn="l" defTabSz="80339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401696" algn="l" defTabSz="80339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803392" algn="l" defTabSz="80339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05088" algn="l" defTabSz="80339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606784" algn="l" defTabSz="80339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08480" algn="l" defTabSz="80339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410176" algn="l" defTabSz="80339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811871" algn="l" defTabSz="80339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213567" algn="l" defTabSz="80339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0"/>
          <p:cNvSpPr>
            <a:spLocks noChangeArrowheads="1"/>
          </p:cNvSpPr>
          <p:nvPr userDrawn="1"/>
        </p:nvSpPr>
        <p:spPr bwMode="auto">
          <a:xfrm>
            <a:off x="0" y="1"/>
            <a:ext cx="9142640" cy="1164648"/>
          </a:xfrm>
          <a:prstGeom prst="rect">
            <a:avLst/>
          </a:prstGeom>
          <a:gradFill rotWithShape="1">
            <a:gsLst>
              <a:gs pos="0">
                <a:srgbClr val="808080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0339" tIns="40170" rIns="80339" bIns="4017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de-DE" sz="1800">
              <a:solidFill>
                <a:srgbClr val="000000"/>
              </a:solidFill>
              <a:latin typeface="Verdana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 userDrawn="1">
            <p:custDataLst>
              <p:tags r:id="rId3"/>
            </p:custDataLst>
          </p:nvPr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0997" y="297295"/>
            <a:ext cx="656415" cy="5043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28" name="Rectangle 4"/>
          <p:cNvSpPr>
            <a:spLocks noChangeArrowheads="1"/>
          </p:cNvSpPr>
          <p:nvPr userDrawn="1">
            <p:custDataLst>
              <p:tags r:id="rId4"/>
            </p:custDataLst>
          </p:nvPr>
        </p:nvSpPr>
        <p:spPr bwMode="auto">
          <a:xfrm>
            <a:off x="2099583" y="948171"/>
            <a:ext cx="7045779" cy="216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0339" tIns="40170" rIns="80339" bIns="4017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de-DE" sz="1800">
              <a:solidFill>
                <a:srgbClr val="000000"/>
              </a:solidFill>
              <a:latin typeface="Verdana"/>
            </a:endParaRPr>
          </a:p>
        </p:txBody>
      </p:sp>
      <p:sp>
        <p:nvSpPr>
          <p:cNvPr id="1029" name="Rectangle 5"/>
          <p:cNvSpPr>
            <a:spLocks noChangeArrowheads="1"/>
          </p:cNvSpPr>
          <p:nvPr/>
        </p:nvSpPr>
        <p:spPr bwMode="auto">
          <a:xfrm>
            <a:off x="3888922" y="389659"/>
            <a:ext cx="5244193" cy="7562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0339" tIns="40170" rIns="80339" bIns="4017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de-DE" sz="1800">
              <a:solidFill>
                <a:srgbClr val="000000"/>
              </a:solidFill>
              <a:latin typeface="Verdana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3132818" y="400554"/>
            <a:ext cx="5757182" cy="4704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de-DE" dirty="0" smtClean="0"/>
              <a:t>Headline</a:t>
            </a:r>
          </a:p>
        </p:txBody>
      </p:sp>
      <p:sp>
        <p:nvSpPr>
          <p:cNvPr id="1031" name="Rectangle 19"/>
          <p:cNvSpPr>
            <a:spLocks noGrp="1" noChangeArrowheads="1"/>
          </p:cNvSpPr>
          <p:nvPr>
            <p:ph type="body" idx="1"/>
          </p:nvPr>
        </p:nvSpPr>
        <p:spPr bwMode="auto">
          <a:xfrm>
            <a:off x="2106386" y="2120034"/>
            <a:ext cx="6151790" cy="39066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dirty="0" smtClean="0"/>
              <a:t>Textmasterformate durch Klicken bearbeiten</a:t>
            </a:r>
          </a:p>
          <a:p>
            <a:pPr lvl="1"/>
            <a:r>
              <a:rPr lang="de-DE" dirty="0" smtClean="0"/>
              <a:t>Erste Ebene</a:t>
            </a:r>
          </a:p>
          <a:p>
            <a:pPr lvl="2"/>
            <a:r>
              <a:rPr lang="de-DE" dirty="0" smtClean="0"/>
              <a:t>Zweite Ebene</a:t>
            </a:r>
          </a:p>
          <a:p>
            <a:pPr lvl="3"/>
            <a:r>
              <a:rPr lang="de-DE" dirty="0" smtClean="0"/>
              <a:t>Dritte Ebene</a:t>
            </a:r>
          </a:p>
        </p:txBody>
      </p:sp>
    </p:spTree>
    <p:extLst>
      <p:ext uri="{BB962C8B-B14F-4D97-AF65-F5344CB8AC3E}">
        <p14:creationId xmlns:p14="http://schemas.microsoft.com/office/powerpoint/2010/main" val="16149170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0" r:id="rId1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lnSpc>
          <a:spcPct val="110000"/>
        </a:lnSpc>
        <a:spcBef>
          <a:spcPct val="0"/>
        </a:spcBef>
        <a:spcAft>
          <a:spcPct val="0"/>
        </a:spcAft>
        <a:defRPr sz="1800" b="1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110000"/>
        </a:lnSpc>
        <a:spcBef>
          <a:spcPct val="0"/>
        </a:spcBef>
        <a:spcAft>
          <a:spcPct val="0"/>
        </a:spcAft>
        <a:defRPr sz="1800" b="1">
          <a:solidFill>
            <a:schemeClr val="tx1"/>
          </a:solidFill>
          <a:latin typeface="Verdana" pitchFamily="34" charset="0"/>
        </a:defRPr>
      </a:lvl2pPr>
      <a:lvl3pPr algn="l" rtl="0" eaLnBrk="0" fontAlgn="base" hangingPunct="0">
        <a:lnSpc>
          <a:spcPct val="110000"/>
        </a:lnSpc>
        <a:spcBef>
          <a:spcPct val="0"/>
        </a:spcBef>
        <a:spcAft>
          <a:spcPct val="0"/>
        </a:spcAft>
        <a:defRPr sz="1800" b="1">
          <a:solidFill>
            <a:schemeClr val="tx1"/>
          </a:solidFill>
          <a:latin typeface="Verdana" pitchFamily="34" charset="0"/>
        </a:defRPr>
      </a:lvl3pPr>
      <a:lvl4pPr algn="l" rtl="0" eaLnBrk="0" fontAlgn="base" hangingPunct="0">
        <a:lnSpc>
          <a:spcPct val="110000"/>
        </a:lnSpc>
        <a:spcBef>
          <a:spcPct val="0"/>
        </a:spcBef>
        <a:spcAft>
          <a:spcPct val="0"/>
        </a:spcAft>
        <a:defRPr sz="1800" b="1">
          <a:solidFill>
            <a:schemeClr val="tx1"/>
          </a:solidFill>
          <a:latin typeface="Verdana" pitchFamily="34" charset="0"/>
        </a:defRPr>
      </a:lvl4pPr>
      <a:lvl5pPr algn="l" rtl="0" eaLnBrk="0" fontAlgn="base" hangingPunct="0">
        <a:lnSpc>
          <a:spcPct val="110000"/>
        </a:lnSpc>
        <a:spcBef>
          <a:spcPct val="0"/>
        </a:spcBef>
        <a:spcAft>
          <a:spcPct val="0"/>
        </a:spcAft>
        <a:defRPr sz="1800" b="1">
          <a:solidFill>
            <a:schemeClr val="tx1"/>
          </a:solidFill>
          <a:latin typeface="Verdana" pitchFamily="34" charset="0"/>
        </a:defRPr>
      </a:lvl5pPr>
      <a:lvl6pPr marL="401696" algn="l" rtl="0" fontAlgn="base">
        <a:lnSpc>
          <a:spcPct val="110000"/>
        </a:lnSpc>
        <a:spcBef>
          <a:spcPct val="0"/>
        </a:spcBef>
        <a:spcAft>
          <a:spcPct val="0"/>
        </a:spcAft>
        <a:defRPr sz="1800" b="1">
          <a:solidFill>
            <a:schemeClr val="tx1"/>
          </a:solidFill>
          <a:latin typeface="Verdana" pitchFamily="34" charset="0"/>
        </a:defRPr>
      </a:lvl6pPr>
      <a:lvl7pPr marL="803392" algn="l" rtl="0" fontAlgn="base">
        <a:lnSpc>
          <a:spcPct val="110000"/>
        </a:lnSpc>
        <a:spcBef>
          <a:spcPct val="0"/>
        </a:spcBef>
        <a:spcAft>
          <a:spcPct val="0"/>
        </a:spcAft>
        <a:defRPr sz="1800" b="1">
          <a:solidFill>
            <a:schemeClr val="tx1"/>
          </a:solidFill>
          <a:latin typeface="Verdana" pitchFamily="34" charset="0"/>
        </a:defRPr>
      </a:lvl7pPr>
      <a:lvl8pPr marL="1205088" algn="l" rtl="0" fontAlgn="base">
        <a:lnSpc>
          <a:spcPct val="110000"/>
        </a:lnSpc>
        <a:spcBef>
          <a:spcPct val="0"/>
        </a:spcBef>
        <a:spcAft>
          <a:spcPct val="0"/>
        </a:spcAft>
        <a:defRPr sz="1800" b="1">
          <a:solidFill>
            <a:schemeClr val="tx1"/>
          </a:solidFill>
          <a:latin typeface="Verdana" pitchFamily="34" charset="0"/>
        </a:defRPr>
      </a:lvl8pPr>
      <a:lvl9pPr marL="1606784" algn="l" rtl="0" fontAlgn="base">
        <a:lnSpc>
          <a:spcPct val="110000"/>
        </a:lnSpc>
        <a:spcBef>
          <a:spcPct val="0"/>
        </a:spcBef>
        <a:spcAft>
          <a:spcPct val="0"/>
        </a:spcAft>
        <a:defRPr sz="1800" b="1">
          <a:solidFill>
            <a:schemeClr val="tx1"/>
          </a:solidFill>
          <a:latin typeface="Verdana" pitchFamily="34" charset="0"/>
        </a:defRPr>
      </a:lvl9pPr>
    </p:titleStyle>
    <p:bodyStyle>
      <a:lvl1pPr marL="301272" indent="-301272" algn="l" defTabSz="790839" rtl="0" eaLnBrk="0" fontAlgn="base" hangingPunct="0">
        <a:lnSpc>
          <a:spcPct val="110000"/>
        </a:lnSpc>
        <a:spcBef>
          <a:spcPct val="20000"/>
        </a:spcBef>
        <a:spcAft>
          <a:spcPct val="0"/>
        </a:spcAft>
        <a:buClr>
          <a:srgbClr val="DF0029"/>
        </a:buClr>
        <a:buFont typeface="Wingdings" pitchFamily="2" charset="2"/>
        <a:defRPr sz="1500">
          <a:solidFill>
            <a:schemeClr val="tx1"/>
          </a:solidFill>
          <a:latin typeface="+mn-lt"/>
          <a:ea typeface="+mn-ea"/>
          <a:cs typeface="+mn-cs"/>
        </a:defRPr>
      </a:lvl1pPr>
      <a:lvl2pPr marL="165979" indent="-164584" algn="l" defTabSz="790839" rtl="0" eaLnBrk="0" fontAlgn="base" hangingPunct="0">
        <a:lnSpc>
          <a:spcPct val="110000"/>
        </a:lnSpc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1500">
          <a:solidFill>
            <a:schemeClr val="tx1"/>
          </a:solidFill>
          <a:latin typeface="+mn-lt"/>
        </a:defRPr>
      </a:lvl2pPr>
      <a:lvl3pPr marL="477014" indent="-167373" algn="l" defTabSz="790839" rtl="0" eaLnBrk="0" fontAlgn="base" hangingPunct="0">
        <a:lnSpc>
          <a:spcPct val="110000"/>
        </a:lnSpc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Verdana" pitchFamily="34" charset="0"/>
        <a:buChar char="□"/>
        <a:defRPr sz="1500">
          <a:solidFill>
            <a:schemeClr val="tx1"/>
          </a:solidFill>
          <a:latin typeface="+mn-lt"/>
        </a:defRPr>
      </a:lvl3pPr>
      <a:lvl4pPr marL="795023" indent="-159005" algn="l" defTabSz="790839" rtl="0" eaLnBrk="0" fontAlgn="base" hangingPunct="0">
        <a:lnSpc>
          <a:spcPct val="110000"/>
        </a:lnSpc>
        <a:spcBef>
          <a:spcPct val="20000"/>
        </a:spcBef>
        <a:spcAft>
          <a:spcPct val="0"/>
        </a:spcAft>
        <a:buClr>
          <a:schemeClr val="accent1"/>
        </a:buClr>
        <a:buSzPct val="85000"/>
        <a:buChar char="-"/>
        <a:defRPr sz="1500">
          <a:solidFill>
            <a:schemeClr val="tx1"/>
          </a:solidFill>
          <a:latin typeface="+mn-lt"/>
        </a:defRPr>
      </a:lvl4pPr>
      <a:lvl5pPr marL="1875976" indent="-200848" algn="l" defTabSz="790839" rtl="0" eaLnBrk="0" fontAlgn="base" hangingPunct="0">
        <a:lnSpc>
          <a:spcPts val="1757"/>
        </a:lnSpc>
        <a:spcBef>
          <a:spcPct val="20000"/>
        </a:spcBef>
        <a:spcAft>
          <a:spcPct val="0"/>
        </a:spcAft>
        <a:buChar char="»"/>
        <a:defRPr sz="1300">
          <a:solidFill>
            <a:srgbClr val="191919"/>
          </a:solidFill>
          <a:latin typeface="+mn-lt"/>
        </a:defRPr>
      </a:lvl5pPr>
      <a:lvl6pPr marL="2277672" indent="-200848" algn="l" defTabSz="790839" rtl="0" fontAlgn="base">
        <a:lnSpc>
          <a:spcPts val="1757"/>
        </a:lnSpc>
        <a:spcBef>
          <a:spcPct val="20000"/>
        </a:spcBef>
        <a:spcAft>
          <a:spcPct val="0"/>
        </a:spcAft>
        <a:buChar char="»"/>
        <a:defRPr sz="1300">
          <a:solidFill>
            <a:srgbClr val="191919"/>
          </a:solidFill>
          <a:latin typeface="+mn-lt"/>
        </a:defRPr>
      </a:lvl6pPr>
      <a:lvl7pPr marL="2679368" indent="-200848" algn="l" defTabSz="790839" rtl="0" fontAlgn="base">
        <a:lnSpc>
          <a:spcPts val="1757"/>
        </a:lnSpc>
        <a:spcBef>
          <a:spcPct val="20000"/>
        </a:spcBef>
        <a:spcAft>
          <a:spcPct val="0"/>
        </a:spcAft>
        <a:buChar char="»"/>
        <a:defRPr sz="1300">
          <a:solidFill>
            <a:srgbClr val="191919"/>
          </a:solidFill>
          <a:latin typeface="+mn-lt"/>
        </a:defRPr>
      </a:lvl7pPr>
      <a:lvl8pPr marL="3081064" indent="-200848" algn="l" defTabSz="790839" rtl="0" fontAlgn="base">
        <a:lnSpc>
          <a:spcPts val="1757"/>
        </a:lnSpc>
        <a:spcBef>
          <a:spcPct val="20000"/>
        </a:spcBef>
        <a:spcAft>
          <a:spcPct val="0"/>
        </a:spcAft>
        <a:buChar char="»"/>
        <a:defRPr sz="1300">
          <a:solidFill>
            <a:srgbClr val="191919"/>
          </a:solidFill>
          <a:latin typeface="+mn-lt"/>
        </a:defRPr>
      </a:lvl8pPr>
      <a:lvl9pPr marL="3482760" indent="-200848" algn="l" defTabSz="790839" rtl="0" fontAlgn="base">
        <a:lnSpc>
          <a:spcPts val="1757"/>
        </a:lnSpc>
        <a:spcBef>
          <a:spcPct val="20000"/>
        </a:spcBef>
        <a:spcAft>
          <a:spcPct val="0"/>
        </a:spcAft>
        <a:buChar char="»"/>
        <a:defRPr sz="1300">
          <a:solidFill>
            <a:srgbClr val="191919"/>
          </a:solidFill>
          <a:latin typeface="+mn-lt"/>
        </a:defRPr>
      </a:lvl9pPr>
    </p:bodyStyle>
    <p:otherStyle>
      <a:defPPr>
        <a:defRPr lang="de-DE"/>
      </a:defPPr>
      <a:lvl1pPr marL="0" algn="l" defTabSz="80339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401696" algn="l" defTabSz="80339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803392" algn="l" defTabSz="80339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05088" algn="l" defTabSz="80339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606784" algn="l" defTabSz="80339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08480" algn="l" defTabSz="80339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410176" algn="l" defTabSz="80339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811871" algn="l" defTabSz="80339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213567" algn="l" defTabSz="80339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jpeg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jpeg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jpeg"/><Relationship Id="rId5" Type="http://schemas.openxmlformats.org/officeDocument/2006/relationships/image" Target="../media/image37.jpeg"/><Relationship Id="rId4" Type="http://schemas.openxmlformats.org/officeDocument/2006/relationships/image" Target="../media/image36.jpe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3.jpeg"/><Relationship Id="rId5" Type="http://schemas.openxmlformats.org/officeDocument/2006/relationships/image" Target="../media/image42.jpeg"/><Relationship Id="rId4" Type="http://schemas.openxmlformats.org/officeDocument/2006/relationships/image" Target="../media/image41.jpe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8.jpeg"/><Relationship Id="rId5" Type="http://schemas.openxmlformats.org/officeDocument/2006/relationships/image" Target="../media/image47.jpeg"/><Relationship Id="rId4" Type="http://schemas.openxmlformats.org/officeDocument/2006/relationships/image" Target="../media/image46.jpe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3.jpeg"/><Relationship Id="rId5" Type="http://schemas.openxmlformats.org/officeDocument/2006/relationships/image" Target="../media/image52.jpeg"/><Relationship Id="rId4" Type="http://schemas.openxmlformats.org/officeDocument/2006/relationships/image" Target="../media/image51.jpe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8.jpeg"/><Relationship Id="rId5" Type="http://schemas.openxmlformats.org/officeDocument/2006/relationships/image" Target="../media/image57.jpeg"/><Relationship Id="rId4" Type="http://schemas.openxmlformats.org/officeDocument/2006/relationships/image" Target="../media/image56.jpe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jpeg"/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4.jpeg"/><Relationship Id="rId5" Type="http://schemas.openxmlformats.org/officeDocument/2006/relationships/image" Target="../media/image63.jpeg"/><Relationship Id="rId4" Type="http://schemas.openxmlformats.org/officeDocument/2006/relationships/image" Target="../media/image62.jpe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9.jpeg"/><Relationship Id="rId5" Type="http://schemas.openxmlformats.org/officeDocument/2006/relationships/image" Target="../media/image68.jpeg"/><Relationship Id="rId4" Type="http://schemas.openxmlformats.org/officeDocument/2006/relationships/image" Target="../media/image67.jpe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jpeg"/><Relationship Id="rId2" Type="http://schemas.openxmlformats.org/officeDocument/2006/relationships/image" Target="../media/image70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74.jpeg"/><Relationship Id="rId5" Type="http://schemas.openxmlformats.org/officeDocument/2006/relationships/image" Target="../media/image73.jpeg"/><Relationship Id="rId4" Type="http://schemas.openxmlformats.org/officeDocument/2006/relationships/image" Target="../media/image72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jpeg"/><Relationship Id="rId2" Type="http://schemas.openxmlformats.org/officeDocument/2006/relationships/image" Target="../media/image75.jpeg"/><Relationship Id="rId1" Type="http://schemas.openxmlformats.org/officeDocument/2006/relationships/slideLayout" Target="../slideLayouts/slideLayout3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7.jpe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8.jpe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9.jpe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0.jpe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1.jpe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2.jpe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3.jpe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tertitel 1"/>
          <p:cNvSpPr>
            <a:spLocks noGrp="1"/>
          </p:cNvSpPr>
          <p:nvPr>
            <p:ph type="subTitle" idx="1"/>
          </p:nvPr>
        </p:nvSpPr>
        <p:spPr>
          <a:xfrm>
            <a:off x="3135600" y="5593611"/>
            <a:ext cx="5616514" cy="1066512"/>
          </a:xfrm>
        </p:spPr>
        <p:txBody>
          <a:bodyPr/>
          <a:lstStyle/>
          <a:p>
            <a:pPr marL="0" indent="0" eaLnBrk="1" hangingPunct="1"/>
            <a:r>
              <a:rPr lang="de-DE" sz="1700" b="1" dirty="0" smtClean="0"/>
              <a:t>ACO Company </a:t>
            </a:r>
            <a:r>
              <a:rPr lang="de-DE" sz="1700" b="1" dirty="0"/>
              <a:t>P</a:t>
            </a:r>
            <a:r>
              <a:rPr lang="de-DE" sz="1700" b="1" dirty="0" smtClean="0"/>
              <a:t>resentation</a:t>
            </a:r>
            <a:endParaRPr lang="de-DE" sz="1700" b="1" dirty="0"/>
          </a:p>
          <a:p>
            <a:pPr marL="0" indent="0" eaLnBrk="1" hangingPunct="1"/>
            <a:r>
              <a:rPr lang="de-DE" dirty="0" err="1" smtClean="0"/>
              <a:t>Author</a:t>
            </a:r>
            <a:r>
              <a:rPr lang="de-DE" dirty="0" smtClean="0"/>
              <a:t>,</a:t>
            </a:r>
          </a:p>
          <a:p>
            <a:pPr marL="0" indent="0" eaLnBrk="1" hangingPunct="1"/>
            <a:r>
              <a:rPr lang="de-DE" dirty="0" smtClean="0"/>
              <a:t>Event, </a:t>
            </a:r>
            <a:r>
              <a:rPr lang="de-DE" dirty="0" err="1" smtClean="0"/>
              <a:t>location</a:t>
            </a:r>
            <a:r>
              <a:rPr lang="de-DE" dirty="0" smtClean="0"/>
              <a:t>, </a:t>
            </a:r>
            <a:r>
              <a:rPr lang="de-DE" dirty="0" err="1" smtClean="0"/>
              <a:t>date</a:t>
            </a:r>
            <a:endParaRPr lang="de-DE" dirty="0"/>
          </a:p>
          <a:p>
            <a:endParaRPr lang="de-DE" dirty="0"/>
          </a:p>
        </p:txBody>
      </p:sp>
      <p:sp>
        <p:nvSpPr>
          <p:cNvPr id="3" name="Titel 2"/>
          <p:cNvSpPr>
            <a:spLocks noGrp="1"/>
          </p:cNvSpPr>
          <p:nvPr>
            <p:ph type="ctrTitle"/>
          </p:nvPr>
        </p:nvSpPr>
        <p:spPr>
          <a:xfrm>
            <a:off x="3135086" y="586596"/>
            <a:ext cx="5547632" cy="1093269"/>
          </a:xfrm>
        </p:spPr>
        <p:txBody>
          <a:bodyPr/>
          <a:lstStyle/>
          <a:p>
            <a:r>
              <a:rPr lang="de-DE" dirty="0" smtClean="0"/>
              <a:t>ACO. The </a:t>
            </a:r>
            <a:r>
              <a:rPr lang="de-DE" dirty="0" err="1" smtClean="0"/>
              <a:t>future</a:t>
            </a:r>
            <a:r>
              <a:rPr lang="de-DE" dirty="0" smtClean="0"/>
              <a:t> </a:t>
            </a:r>
            <a:r>
              <a:rPr lang="de-DE" dirty="0" err="1" smtClean="0"/>
              <a:t>of</a:t>
            </a:r>
            <a:r>
              <a:rPr lang="de-DE" dirty="0" smtClean="0"/>
              <a:t> </a:t>
            </a:r>
            <a:r>
              <a:rPr lang="de-DE" dirty="0" err="1" smtClean="0"/>
              <a:t>drainage</a:t>
            </a:r>
            <a:r>
              <a:rPr lang="de-DE" dirty="0" smtClean="0"/>
              <a:t>.</a:t>
            </a:r>
            <a:endParaRPr lang="de-DE" dirty="0"/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775" b="8708"/>
          <a:stretch/>
        </p:blipFill>
        <p:spPr>
          <a:xfrm>
            <a:off x="2106000" y="2386801"/>
            <a:ext cx="7038000" cy="2928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73637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3"/>
          <p:cNvSpPr>
            <a:spLocks noGrp="1" noChangeArrowheads="1"/>
          </p:cNvSpPr>
          <p:nvPr>
            <p:ph type="title"/>
          </p:nvPr>
        </p:nvSpPr>
        <p:spPr>
          <a:xfrm>
            <a:off x="3132818" y="180754"/>
            <a:ext cx="5757182" cy="667838"/>
          </a:xfrm>
        </p:spPr>
        <p:txBody>
          <a:bodyPr/>
          <a:lstStyle/>
          <a:p>
            <a:pPr eaLnBrk="1" hangingPunct="1"/>
            <a:r>
              <a:rPr lang="de-DE" dirty="0" smtClean="0"/>
              <a:t>ACO Mission Statement</a:t>
            </a:r>
          </a:p>
        </p:txBody>
      </p:sp>
      <p:grpSp>
        <p:nvGrpSpPr>
          <p:cNvPr id="5" name="Gruppieren 4"/>
          <p:cNvGrpSpPr/>
          <p:nvPr/>
        </p:nvGrpSpPr>
        <p:grpSpPr>
          <a:xfrm>
            <a:off x="1408363" y="1601005"/>
            <a:ext cx="6334632" cy="4908096"/>
            <a:chOff x="1527397" y="1563164"/>
            <a:chExt cx="6334632" cy="4908096"/>
          </a:xfrm>
        </p:grpSpPr>
        <p:sp>
          <p:nvSpPr>
            <p:cNvPr id="4" name="Rechteck 3"/>
            <p:cNvSpPr/>
            <p:nvPr/>
          </p:nvSpPr>
          <p:spPr bwMode="auto">
            <a:xfrm>
              <a:off x="1527397" y="1567596"/>
              <a:ext cx="1999574" cy="4903664"/>
            </a:xfrm>
            <a:prstGeom prst="rect">
              <a:avLst/>
            </a:prstGeom>
            <a:solidFill>
              <a:schemeClr val="accent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1500" b="0" i="0" u="none" strike="noStrike" cap="none" normalizeH="0" baseline="0" smtClean="0">
                <a:ln>
                  <a:noFill/>
                </a:ln>
                <a:solidFill>
                  <a:srgbClr val="191919"/>
                </a:solidFill>
                <a:effectLst/>
                <a:latin typeface="Verdana" pitchFamily="34" charset="0"/>
              </a:endParaRPr>
            </a:p>
          </p:txBody>
        </p:sp>
        <p:sp>
          <p:nvSpPr>
            <p:cNvPr id="23" name="Rechteck 22"/>
            <p:cNvSpPr/>
            <p:nvPr/>
          </p:nvSpPr>
          <p:spPr bwMode="auto">
            <a:xfrm>
              <a:off x="3703121" y="1563164"/>
              <a:ext cx="1999574" cy="4903664"/>
            </a:xfrm>
            <a:prstGeom prst="rect">
              <a:avLst/>
            </a:prstGeom>
            <a:solidFill>
              <a:schemeClr val="accent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1500" b="0" i="0" u="none" strike="noStrike" cap="none" normalizeH="0" baseline="0" smtClean="0">
                <a:ln>
                  <a:noFill/>
                </a:ln>
                <a:solidFill>
                  <a:srgbClr val="191919"/>
                </a:solidFill>
                <a:effectLst/>
                <a:latin typeface="Verdana" pitchFamily="34" charset="0"/>
              </a:endParaRPr>
            </a:p>
          </p:txBody>
        </p:sp>
        <p:sp>
          <p:nvSpPr>
            <p:cNvPr id="24" name="Rechteck 23"/>
            <p:cNvSpPr/>
            <p:nvPr/>
          </p:nvSpPr>
          <p:spPr bwMode="auto">
            <a:xfrm>
              <a:off x="5862455" y="1563164"/>
              <a:ext cx="1999574" cy="4903664"/>
            </a:xfrm>
            <a:prstGeom prst="rect">
              <a:avLst/>
            </a:prstGeom>
            <a:solidFill>
              <a:schemeClr val="accent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1500" b="0" i="0" u="none" strike="noStrike" cap="none" normalizeH="0" baseline="0" smtClean="0">
                <a:ln>
                  <a:noFill/>
                </a:ln>
                <a:solidFill>
                  <a:srgbClr val="191919"/>
                </a:solidFill>
                <a:effectLst/>
                <a:latin typeface="Verdana" pitchFamily="34" charset="0"/>
              </a:endParaRPr>
            </a:p>
          </p:txBody>
        </p:sp>
      </p:grpSp>
      <p:sp>
        <p:nvSpPr>
          <p:cNvPr id="26" name="Textfeld 18"/>
          <p:cNvSpPr txBox="1">
            <a:spLocks noChangeArrowheads="1"/>
          </p:cNvSpPr>
          <p:nvPr/>
        </p:nvSpPr>
        <p:spPr bwMode="auto">
          <a:xfrm>
            <a:off x="1408363" y="1996024"/>
            <a:ext cx="1999574" cy="3427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80339" tIns="40170" rIns="80339" bIns="40170"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de-DE" sz="1700" b="1" dirty="0">
                <a:solidFill>
                  <a:schemeClr val="bg1"/>
                </a:solidFill>
              </a:rPr>
              <a:t>Our </a:t>
            </a:r>
            <a:r>
              <a:rPr lang="de-DE" sz="1700" b="1" dirty="0" smtClean="0">
                <a:solidFill>
                  <a:schemeClr val="bg1"/>
                </a:solidFill>
              </a:rPr>
              <a:t>Vision</a:t>
            </a:r>
            <a:endParaRPr lang="de-DE" sz="1700" b="1" dirty="0">
              <a:solidFill>
                <a:schemeClr val="bg1"/>
              </a:solidFill>
            </a:endParaRPr>
          </a:p>
        </p:txBody>
      </p:sp>
      <p:sp>
        <p:nvSpPr>
          <p:cNvPr id="9" name="Textfeld 21"/>
          <p:cNvSpPr txBox="1">
            <a:spLocks noChangeArrowheads="1"/>
          </p:cNvSpPr>
          <p:nvPr/>
        </p:nvSpPr>
        <p:spPr bwMode="auto">
          <a:xfrm>
            <a:off x="1408363" y="2574267"/>
            <a:ext cx="1999574" cy="8748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80339" tIns="40170" rIns="80339" bIns="40170"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algn="ctr" eaLnBrk="1" hangingPunct="1">
              <a:lnSpc>
                <a:spcPct val="150000"/>
              </a:lnSpc>
            </a:pPr>
            <a:r>
              <a:rPr lang="en-US" sz="1200" b="1" dirty="0">
                <a:solidFill>
                  <a:schemeClr val="bg1"/>
                </a:solidFill>
              </a:rPr>
              <a:t>ACO is the world leader in drainage technology</a:t>
            </a:r>
          </a:p>
        </p:txBody>
      </p:sp>
      <p:sp>
        <p:nvSpPr>
          <p:cNvPr id="10" name="Textfeld 24"/>
          <p:cNvSpPr txBox="1">
            <a:spLocks noChangeArrowheads="1"/>
          </p:cNvSpPr>
          <p:nvPr/>
        </p:nvSpPr>
        <p:spPr bwMode="auto">
          <a:xfrm>
            <a:off x="1408363" y="4036087"/>
            <a:ext cx="2082981" cy="19277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80339" tIns="40170" rIns="80339" bIns="40170"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eaLnBrk="1" hangingPunct="1">
              <a:lnSpc>
                <a:spcPts val="1800"/>
              </a:lnSpc>
            </a:pPr>
            <a:r>
              <a:rPr lang="en-US" sz="1200" dirty="0">
                <a:solidFill>
                  <a:schemeClr val="bg1"/>
                </a:solidFill>
              </a:rPr>
              <a:t>We see our markets through the eyes of our customers. </a:t>
            </a:r>
            <a:r>
              <a:rPr lang="en-US" sz="1200" dirty="0" smtClean="0">
                <a:solidFill>
                  <a:schemeClr val="bg1"/>
                </a:solidFill>
              </a:rPr>
              <a:t>We </a:t>
            </a:r>
            <a:br>
              <a:rPr lang="en-US" sz="1200" dirty="0" smtClean="0">
                <a:solidFill>
                  <a:schemeClr val="bg1"/>
                </a:solidFill>
              </a:rPr>
            </a:br>
            <a:r>
              <a:rPr lang="en-US" sz="1200" dirty="0" smtClean="0">
                <a:solidFill>
                  <a:schemeClr val="bg1"/>
                </a:solidFill>
              </a:rPr>
              <a:t>like </a:t>
            </a:r>
            <a:r>
              <a:rPr lang="en-US" sz="1200" dirty="0">
                <a:solidFill>
                  <a:schemeClr val="bg1"/>
                </a:solidFill>
              </a:rPr>
              <a:t>to keep in close </a:t>
            </a:r>
            <a:r>
              <a:rPr lang="en-US" sz="1200" dirty="0" smtClean="0">
                <a:solidFill>
                  <a:schemeClr val="bg1"/>
                </a:solidFill>
              </a:rPr>
              <a:t>contact </a:t>
            </a:r>
            <a:r>
              <a:rPr lang="en-US" sz="1200" dirty="0">
                <a:solidFill>
                  <a:schemeClr val="bg1"/>
                </a:solidFill>
              </a:rPr>
              <a:t>with them to impress them with </a:t>
            </a:r>
            <a:endParaRPr lang="en-US" sz="1200" dirty="0" smtClean="0">
              <a:solidFill>
                <a:schemeClr val="bg1"/>
              </a:solidFill>
            </a:endParaRPr>
          </a:p>
          <a:p>
            <a:pPr eaLnBrk="1" hangingPunct="1">
              <a:lnSpc>
                <a:spcPts val="1800"/>
              </a:lnSpc>
            </a:pPr>
            <a:r>
              <a:rPr lang="en-US" sz="1200" dirty="0" smtClean="0">
                <a:solidFill>
                  <a:schemeClr val="bg1"/>
                </a:solidFill>
              </a:rPr>
              <a:t>the </a:t>
            </a:r>
            <a:r>
              <a:rPr lang="en-US" sz="1200" dirty="0">
                <a:solidFill>
                  <a:schemeClr val="bg1"/>
                </a:solidFill>
              </a:rPr>
              <a:t>best products and services.</a:t>
            </a:r>
          </a:p>
        </p:txBody>
      </p:sp>
      <p:sp>
        <p:nvSpPr>
          <p:cNvPr id="13" name="Textfeld 19"/>
          <p:cNvSpPr txBox="1">
            <a:spLocks noChangeArrowheads="1"/>
          </p:cNvSpPr>
          <p:nvPr/>
        </p:nvSpPr>
        <p:spPr bwMode="auto">
          <a:xfrm>
            <a:off x="3584087" y="1998000"/>
            <a:ext cx="1999574" cy="3427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80339" tIns="40170" rIns="80339" bIns="40170"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de-DE" sz="1700" b="1" dirty="0">
                <a:solidFill>
                  <a:schemeClr val="bg1"/>
                </a:solidFill>
              </a:rPr>
              <a:t>Our </a:t>
            </a:r>
            <a:r>
              <a:rPr lang="de-DE" sz="1700" b="1" dirty="0" smtClean="0">
                <a:solidFill>
                  <a:schemeClr val="bg1"/>
                </a:solidFill>
              </a:rPr>
              <a:t>Mission</a:t>
            </a:r>
            <a:endParaRPr lang="de-DE" sz="1700" b="1" dirty="0">
              <a:solidFill>
                <a:schemeClr val="bg1"/>
              </a:solidFill>
            </a:endParaRPr>
          </a:p>
        </p:txBody>
      </p:sp>
      <p:sp>
        <p:nvSpPr>
          <p:cNvPr id="14" name="Textfeld 22"/>
          <p:cNvSpPr txBox="1">
            <a:spLocks noChangeArrowheads="1"/>
          </p:cNvSpPr>
          <p:nvPr/>
        </p:nvSpPr>
        <p:spPr bwMode="auto">
          <a:xfrm>
            <a:off x="3504207" y="2562311"/>
            <a:ext cx="2159334" cy="11891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80339" tIns="40170" rIns="80339" bIns="40170"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algn="ctr" eaLnBrk="1" hangingPunct="1">
              <a:lnSpc>
                <a:spcPct val="150000"/>
              </a:lnSpc>
            </a:pPr>
            <a:r>
              <a:rPr lang="en-US" sz="1200" b="1" dirty="0">
                <a:solidFill>
                  <a:schemeClr val="bg1"/>
                </a:solidFill>
              </a:rPr>
              <a:t>ACO </a:t>
            </a:r>
            <a:r>
              <a:rPr lang="en-US" sz="1200" b="1" dirty="0" smtClean="0">
                <a:solidFill>
                  <a:schemeClr val="bg1"/>
                </a:solidFill>
              </a:rPr>
              <a:t>creates solutions </a:t>
            </a:r>
            <a:r>
              <a:rPr lang="en-US" sz="1200" b="1" dirty="0">
                <a:solidFill>
                  <a:schemeClr val="bg1"/>
                </a:solidFill>
              </a:rPr>
              <a:t>for </a:t>
            </a:r>
            <a:r>
              <a:rPr lang="en-US" sz="1200" b="1" dirty="0" smtClean="0">
                <a:solidFill>
                  <a:schemeClr val="bg1"/>
                </a:solidFill>
              </a:rPr>
              <a:t>tomorrow‘s        environmental </a:t>
            </a:r>
            <a:r>
              <a:rPr lang="en-US" sz="1200" b="1" dirty="0">
                <a:solidFill>
                  <a:schemeClr val="bg1"/>
                </a:solidFill>
              </a:rPr>
              <a:t>conditions</a:t>
            </a:r>
          </a:p>
        </p:txBody>
      </p:sp>
      <p:sp>
        <p:nvSpPr>
          <p:cNvPr id="15" name="Textfeld 25"/>
          <p:cNvSpPr txBox="1">
            <a:spLocks noChangeArrowheads="1"/>
          </p:cNvSpPr>
          <p:nvPr/>
        </p:nvSpPr>
        <p:spPr bwMode="auto">
          <a:xfrm>
            <a:off x="3595962" y="4035600"/>
            <a:ext cx="1987699" cy="21328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80339" tIns="40170" rIns="80339" bIns="40170"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eaLnBrk="1" hangingPunct="1">
              <a:lnSpc>
                <a:spcPts val="1800"/>
              </a:lnSpc>
            </a:pPr>
            <a:r>
              <a:rPr lang="en-US" sz="1200" dirty="0">
                <a:solidFill>
                  <a:schemeClr val="bg1"/>
                </a:solidFill>
              </a:rPr>
              <a:t>Global climate </a:t>
            </a:r>
            <a:r>
              <a:rPr lang="en-US" sz="1200" dirty="0" smtClean="0">
                <a:solidFill>
                  <a:schemeClr val="bg1"/>
                </a:solidFill>
              </a:rPr>
              <a:t>change </a:t>
            </a:r>
            <a:r>
              <a:rPr lang="en-US" sz="1200" dirty="0">
                <a:solidFill>
                  <a:schemeClr val="bg1"/>
                </a:solidFill>
              </a:rPr>
              <a:t>is causing more frequent extreme weather events such as droughts and heavy </a:t>
            </a:r>
            <a:r>
              <a:rPr lang="en-US" sz="1200" dirty="0" smtClean="0">
                <a:solidFill>
                  <a:schemeClr val="bg1"/>
                </a:solidFill>
              </a:rPr>
              <a:t>rainfall. We </a:t>
            </a:r>
            <a:r>
              <a:rPr lang="en-US" sz="1200" dirty="0">
                <a:solidFill>
                  <a:schemeClr val="bg1"/>
                </a:solidFill>
              </a:rPr>
              <a:t>develop innovative system solutions to weather these events.</a:t>
            </a:r>
          </a:p>
        </p:txBody>
      </p:sp>
      <p:sp>
        <p:nvSpPr>
          <p:cNvPr id="18" name="Textfeld 20"/>
          <p:cNvSpPr txBox="1">
            <a:spLocks noChangeArrowheads="1"/>
          </p:cNvSpPr>
          <p:nvPr/>
        </p:nvSpPr>
        <p:spPr bwMode="auto">
          <a:xfrm>
            <a:off x="5755296" y="1998000"/>
            <a:ext cx="1987699" cy="3427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80339" tIns="40170" rIns="80339" bIns="40170"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de-DE" sz="1700" b="1" dirty="0">
                <a:solidFill>
                  <a:schemeClr val="bg1"/>
                </a:solidFill>
              </a:rPr>
              <a:t>Our </a:t>
            </a:r>
            <a:r>
              <a:rPr lang="de-DE" sz="1700" b="1" dirty="0" smtClean="0">
                <a:solidFill>
                  <a:schemeClr val="bg1"/>
                </a:solidFill>
              </a:rPr>
              <a:t>Strength</a:t>
            </a:r>
            <a:endParaRPr lang="de-DE" sz="1700" b="1" dirty="0">
              <a:solidFill>
                <a:schemeClr val="bg1"/>
              </a:solidFill>
            </a:endParaRPr>
          </a:p>
        </p:txBody>
      </p:sp>
      <p:sp>
        <p:nvSpPr>
          <p:cNvPr id="27" name="Textfeld 22"/>
          <p:cNvSpPr txBox="1">
            <a:spLocks noChangeArrowheads="1"/>
          </p:cNvSpPr>
          <p:nvPr/>
        </p:nvSpPr>
        <p:spPr bwMode="auto">
          <a:xfrm>
            <a:off x="5755296" y="2574000"/>
            <a:ext cx="1987699" cy="8748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80339" tIns="40170" rIns="80339" bIns="40170"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algn="ctr" eaLnBrk="1" hangingPunct="1">
              <a:lnSpc>
                <a:spcPct val="150000"/>
              </a:lnSpc>
            </a:pPr>
            <a:r>
              <a:rPr lang="en-US" sz="1200" b="1" dirty="0">
                <a:solidFill>
                  <a:schemeClr val="bg1"/>
                </a:solidFill>
              </a:rPr>
              <a:t>ACO creates </a:t>
            </a:r>
            <a:r>
              <a:rPr lang="en-US" sz="1200" b="1" dirty="0" smtClean="0">
                <a:solidFill>
                  <a:schemeClr val="bg1"/>
                </a:solidFill>
              </a:rPr>
              <a:t>a passion </a:t>
            </a:r>
            <a:r>
              <a:rPr lang="en-US" sz="1200" b="1" dirty="0">
                <a:solidFill>
                  <a:schemeClr val="bg1"/>
                </a:solidFill>
              </a:rPr>
              <a:t>for top performance</a:t>
            </a:r>
          </a:p>
        </p:txBody>
      </p:sp>
      <p:sp>
        <p:nvSpPr>
          <p:cNvPr id="20" name="Textfeld 26"/>
          <p:cNvSpPr txBox="1">
            <a:spLocks noChangeArrowheads="1"/>
          </p:cNvSpPr>
          <p:nvPr/>
        </p:nvSpPr>
        <p:spPr bwMode="auto">
          <a:xfrm>
            <a:off x="5755296" y="4035600"/>
            <a:ext cx="1987699" cy="19277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80339" tIns="40170" rIns="80339" bIns="40170"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eaLnBrk="1" hangingPunct="1">
              <a:lnSpc>
                <a:spcPts val="1800"/>
              </a:lnSpc>
            </a:pPr>
            <a:r>
              <a:rPr lang="en-US" sz="1200" dirty="0">
                <a:solidFill>
                  <a:schemeClr val="bg1"/>
                </a:solidFill>
              </a:rPr>
              <a:t>We support those that act </a:t>
            </a:r>
            <a:r>
              <a:rPr lang="en-US" sz="1200" dirty="0" smtClean="0">
                <a:solidFill>
                  <a:schemeClr val="bg1"/>
                </a:solidFill>
              </a:rPr>
              <a:t>courageously</a:t>
            </a:r>
            <a:r>
              <a:rPr lang="en-US" sz="1200" dirty="0">
                <a:solidFill>
                  <a:schemeClr val="bg1"/>
                </a:solidFill>
              </a:rPr>
              <a:t>. We enjoy working together creatively across all cultural barriers. In our philosophy, setbacks are an opportunity to become even better.</a:t>
            </a:r>
          </a:p>
        </p:txBody>
      </p:sp>
    </p:spTree>
    <p:extLst>
      <p:ext uri="{BB962C8B-B14F-4D97-AF65-F5344CB8AC3E}">
        <p14:creationId xmlns:p14="http://schemas.microsoft.com/office/powerpoint/2010/main" val="34689590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DE" smtClean="0"/>
              <a:t>Headline, Verdana Fett 20 P. Maximal </a:t>
            </a:r>
            <a:br>
              <a:rPr lang="de-DE" smtClean="0"/>
            </a:br>
            <a:r>
              <a:rPr lang="de-DE" smtClean="0"/>
              <a:t>zwei Zeilen. Zeilenabstand 1,1 Zeilen.</a:t>
            </a:r>
          </a:p>
        </p:txBody>
      </p:sp>
      <p:sp>
        <p:nvSpPr>
          <p:cNvPr id="9219" name="Rectangle 3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E2001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0339" tIns="40170" rIns="80339" bIns="40170" anchor="ctr"/>
          <a:lstStyle/>
          <a:p>
            <a:endParaRPr lang="de-DE"/>
          </a:p>
        </p:txBody>
      </p:sp>
      <p:sp>
        <p:nvSpPr>
          <p:cNvPr id="9220" name="Text Box 4"/>
          <p:cNvSpPr txBox="1">
            <a:spLocks noChangeArrowheads="1"/>
          </p:cNvSpPr>
          <p:nvPr/>
        </p:nvSpPr>
        <p:spPr bwMode="auto">
          <a:xfrm>
            <a:off x="233915" y="2816225"/>
            <a:ext cx="8665535" cy="6791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80339" tIns="40170" rIns="80339" bIns="40170">
            <a:spAutoFit/>
          </a:bodyPr>
          <a:lstStyle>
            <a:lvl1pPr eaLnBrk="0" hangingPunct="0">
              <a:defRPr sz="1500">
                <a:solidFill>
                  <a:srgbClr val="191919"/>
                </a:solidFill>
                <a:latin typeface="Verdana" pitchFamily="34" charset="0"/>
              </a:defRPr>
            </a:lvl1pPr>
            <a:lvl2pPr marL="742950" indent="-285750" eaLnBrk="0" hangingPunct="0">
              <a:defRPr sz="1500">
                <a:solidFill>
                  <a:srgbClr val="191919"/>
                </a:solidFill>
                <a:latin typeface="Verdana" pitchFamily="34" charset="0"/>
              </a:defRPr>
            </a:lvl2pPr>
            <a:lvl3pPr marL="1143000" indent="-228600" eaLnBrk="0" hangingPunct="0">
              <a:defRPr sz="1500">
                <a:solidFill>
                  <a:srgbClr val="191919"/>
                </a:solidFill>
                <a:latin typeface="Verdana" pitchFamily="34" charset="0"/>
              </a:defRPr>
            </a:lvl3pPr>
            <a:lvl4pPr marL="1600200" indent="-228600" eaLnBrk="0" hangingPunct="0">
              <a:defRPr sz="1500">
                <a:solidFill>
                  <a:srgbClr val="191919"/>
                </a:solidFill>
                <a:latin typeface="Verdana" pitchFamily="34" charset="0"/>
              </a:defRPr>
            </a:lvl4pPr>
            <a:lvl5pPr marL="2057400" indent="-228600" eaLnBrk="0" hangingPunct="0">
              <a:defRPr sz="1500">
                <a:solidFill>
                  <a:srgbClr val="191919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191919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191919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191919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191919"/>
                </a:solidFill>
                <a:latin typeface="Verdana" pitchFamily="34" charset="0"/>
              </a:defRPr>
            </a:lvl9pPr>
          </a:lstStyle>
          <a:p>
            <a:pPr algn="ctr" eaLnBrk="1" hangingPunct="1">
              <a:lnSpc>
                <a:spcPct val="125000"/>
              </a:lnSpc>
              <a:spcBef>
                <a:spcPct val="50000"/>
              </a:spcBef>
            </a:pPr>
            <a:r>
              <a:rPr lang="de-DE" sz="3500" b="1" dirty="0" err="1">
                <a:solidFill>
                  <a:schemeClr val="bg1"/>
                </a:solidFill>
              </a:rPr>
              <a:t>Sustainability</a:t>
            </a:r>
            <a:endParaRPr lang="de-DE" sz="35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61176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3132818" y="200026"/>
            <a:ext cx="5757182" cy="648566"/>
          </a:xfrm>
        </p:spPr>
        <p:txBody>
          <a:bodyPr/>
          <a:lstStyle/>
          <a:p>
            <a:pPr eaLnBrk="1" hangingPunct="1"/>
            <a:r>
              <a:rPr lang="en-US" dirty="0"/>
              <a:t>Sustainable </a:t>
            </a:r>
            <a:r>
              <a:rPr lang="en-US" dirty="0" smtClean="0"/>
              <a:t>Solutions </a:t>
            </a:r>
            <a:br>
              <a:rPr lang="en-US" dirty="0" smtClean="0"/>
            </a:br>
            <a:r>
              <a:rPr lang="en-US" dirty="0"/>
              <a:t> </a:t>
            </a:r>
            <a:r>
              <a:rPr lang="en-US" sz="1600" b="0" dirty="0" smtClean="0"/>
              <a:t>- For People </a:t>
            </a:r>
            <a:r>
              <a:rPr lang="en-US" sz="1600" b="0" dirty="0"/>
              <a:t>and </a:t>
            </a:r>
            <a:r>
              <a:rPr lang="en-US" sz="1600" b="0" dirty="0" smtClean="0"/>
              <a:t>The Environment</a:t>
            </a:r>
            <a:endParaRPr lang="en-US" b="0" dirty="0"/>
          </a:p>
        </p:txBody>
      </p:sp>
      <p:sp>
        <p:nvSpPr>
          <p:cNvPr id="20486" name="Rectangle 8"/>
          <p:cNvSpPr>
            <a:spLocks noGrp="1" noChangeArrowheads="1"/>
          </p:cNvSpPr>
          <p:nvPr>
            <p:ph idx="1"/>
          </p:nvPr>
        </p:nvSpPr>
        <p:spPr>
          <a:xfrm>
            <a:off x="3135086" y="4661433"/>
            <a:ext cx="5027839" cy="1544205"/>
          </a:xfrm>
          <a:noFill/>
        </p:spPr>
        <p:txBody>
          <a:bodyPr/>
          <a:lstStyle/>
          <a:p>
            <a:r>
              <a:rPr lang="en-US" dirty="0"/>
              <a:t>In many vulnerable areas of our lives, ACO </a:t>
            </a:r>
            <a:r>
              <a:rPr lang="en-US" dirty="0" smtClean="0"/>
              <a:t>product</a:t>
            </a:r>
          </a:p>
          <a:p>
            <a:r>
              <a:rPr lang="en-US" dirty="0" smtClean="0"/>
              <a:t>systems </a:t>
            </a:r>
            <a:r>
              <a:rPr lang="en-US" dirty="0"/>
              <a:t>make an important contribution </a:t>
            </a:r>
            <a:r>
              <a:rPr lang="en-US" dirty="0" smtClean="0"/>
              <a:t>to</a:t>
            </a:r>
          </a:p>
          <a:p>
            <a:r>
              <a:rPr lang="en-US" dirty="0" smtClean="0"/>
              <a:t>environmental </a:t>
            </a:r>
            <a:r>
              <a:rPr lang="en-US" dirty="0"/>
              <a:t>protection, the creation </a:t>
            </a:r>
            <a:r>
              <a:rPr lang="en-US" dirty="0" smtClean="0"/>
              <a:t>and</a:t>
            </a:r>
          </a:p>
          <a:p>
            <a:r>
              <a:rPr lang="en-US" dirty="0" smtClean="0"/>
              <a:t>maintenance </a:t>
            </a:r>
            <a:r>
              <a:rPr lang="en-US" dirty="0"/>
              <a:t>of infrastructures, and safety </a:t>
            </a:r>
            <a:r>
              <a:rPr lang="en-US" dirty="0" smtClean="0"/>
              <a:t>in</a:t>
            </a:r>
          </a:p>
          <a:p>
            <a:r>
              <a:rPr lang="en-US" dirty="0" smtClean="0"/>
              <a:t>industry</a:t>
            </a:r>
            <a:r>
              <a:rPr lang="en-US" dirty="0"/>
              <a:t>, commerce and transport.</a:t>
            </a:r>
          </a:p>
          <a:p>
            <a:endParaRPr lang="en-US" dirty="0"/>
          </a:p>
          <a:p>
            <a:pPr marL="0" indent="0" eaLnBrk="1" hangingPunct="1"/>
            <a:endParaRPr lang="de-DE" dirty="0" smtClean="0"/>
          </a:p>
          <a:p>
            <a:pPr marL="0" indent="0" eaLnBrk="1" hangingPunct="1"/>
            <a:endParaRPr lang="de-DE" dirty="0" smtClean="0"/>
          </a:p>
          <a:p>
            <a:pPr marL="0" indent="0" eaLnBrk="1" hangingPunct="1"/>
            <a:endParaRPr lang="de-DE" dirty="0" smtClean="0"/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4400" y="1166400"/>
            <a:ext cx="2999232" cy="2913888"/>
          </a:xfrm>
          <a:prstGeom prst="rect">
            <a:avLst/>
          </a:prstGeom>
        </p:spPr>
      </p:pic>
      <p:pic>
        <p:nvPicPr>
          <p:cNvPr id="5" name="Grafik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66400"/>
            <a:ext cx="2999232" cy="2913888"/>
          </a:xfrm>
          <a:prstGeom prst="rect">
            <a:avLst/>
          </a:prstGeom>
        </p:spPr>
      </p:pic>
      <p:pic>
        <p:nvPicPr>
          <p:cNvPr id="6" name="Grafik 5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5200" y="1166400"/>
            <a:ext cx="2999232" cy="29138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6874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3132818" y="200026"/>
            <a:ext cx="5757182" cy="648566"/>
          </a:xfrm>
        </p:spPr>
        <p:txBody>
          <a:bodyPr/>
          <a:lstStyle/>
          <a:p>
            <a:pPr eaLnBrk="1" hangingPunct="1"/>
            <a:r>
              <a:rPr lang="en-US" dirty="0"/>
              <a:t>Infrastructure and </a:t>
            </a:r>
            <a:r>
              <a:rPr lang="en-US" dirty="0" smtClean="0"/>
              <a:t>Drainage </a:t>
            </a:r>
            <a:br>
              <a:rPr lang="en-US" dirty="0" smtClean="0"/>
            </a:br>
            <a:r>
              <a:rPr lang="en-US" sz="1600" b="0" dirty="0" smtClean="0"/>
              <a:t>– Safeguarding Future Mobility</a:t>
            </a:r>
            <a:endParaRPr lang="en-US" sz="1600" b="0" dirty="0"/>
          </a:p>
        </p:txBody>
      </p:sp>
      <p:sp>
        <p:nvSpPr>
          <p:cNvPr id="20486" name="Rectangle 8"/>
          <p:cNvSpPr>
            <a:spLocks noGrp="1" noChangeArrowheads="1"/>
          </p:cNvSpPr>
          <p:nvPr>
            <p:ph idx="1"/>
          </p:nvPr>
        </p:nvSpPr>
        <p:spPr>
          <a:xfrm>
            <a:off x="3135086" y="4673308"/>
            <a:ext cx="5427023" cy="1544205"/>
          </a:xfrm>
          <a:noFill/>
        </p:spPr>
        <p:txBody>
          <a:bodyPr/>
          <a:lstStyle/>
          <a:p>
            <a:r>
              <a:rPr lang="en-US" dirty="0"/>
              <a:t>The expansion, protection and maintenance of </a:t>
            </a:r>
            <a:r>
              <a:rPr lang="en-US" dirty="0" smtClean="0"/>
              <a:t>transport</a:t>
            </a:r>
          </a:p>
          <a:p>
            <a:r>
              <a:rPr lang="en-US" dirty="0" smtClean="0"/>
              <a:t>routes </a:t>
            </a:r>
            <a:r>
              <a:rPr lang="en-US" dirty="0"/>
              <a:t>is one of tomorrow’s key issues, as well as </a:t>
            </a:r>
            <a:r>
              <a:rPr lang="en-US" dirty="0" smtClean="0"/>
              <a:t>being</a:t>
            </a:r>
          </a:p>
          <a:p>
            <a:r>
              <a:rPr lang="en-US" dirty="0" smtClean="0"/>
              <a:t>one </a:t>
            </a:r>
            <a:r>
              <a:rPr lang="en-US" dirty="0"/>
              <a:t>of the biggest infrastructural challenges around </a:t>
            </a:r>
            <a:r>
              <a:rPr lang="en-US" dirty="0" smtClean="0"/>
              <a:t>the</a:t>
            </a:r>
          </a:p>
          <a:p>
            <a:r>
              <a:rPr lang="en-US" dirty="0" smtClean="0"/>
              <a:t>world</a:t>
            </a:r>
            <a:r>
              <a:rPr lang="en-US" dirty="0"/>
              <a:t>. ACO system solutions guarantee the </a:t>
            </a:r>
            <a:r>
              <a:rPr lang="en-US" dirty="0" smtClean="0"/>
              <a:t>highest</a:t>
            </a:r>
          </a:p>
          <a:p>
            <a:r>
              <a:rPr lang="en-US" dirty="0" smtClean="0"/>
              <a:t>levels </a:t>
            </a:r>
            <a:r>
              <a:rPr lang="en-US" dirty="0"/>
              <a:t>of safety on transport and industrial </a:t>
            </a:r>
            <a:r>
              <a:rPr lang="en-US" dirty="0" smtClean="0"/>
              <a:t>surfaces.</a:t>
            </a:r>
            <a:endParaRPr lang="de-DE" dirty="0" smtClean="0"/>
          </a:p>
        </p:txBody>
      </p:sp>
      <p:pic>
        <p:nvPicPr>
          <p:cNvPr id="11" name="Grafik 10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66400"/>
            <a:ext cx="4541520" cy="2907792"/>
          </a:xfrm>
          <a:prstGeom prst="rect">
            <a:avLst/>
          </a:prstGeom>
        </p:spPr>
      </p:pic>
      <p:pic>
        <p:nvPicPr>
          <p:cNvPr id="12" name="Grafik 1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4354" y="1166400"/>
            <a:ext cx="4541520" cy="29077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7699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3132818" y="200026"/>
            <a:ext cx="5757182" cy="648566"/>
          </a:xfrm>
        </p:spPr>
        <p:txBody>
          <a:bodyPr/>
          <a:lstStyle/>
          <a:p>
            <a:r>
              <a:rPr lang="en-US" dirty="0"/>
              <a:t>Ecology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1600" b="0" dirty="0" smtClean="0"/>
              <a:t>– Clean Solutions for Our Environment</a:t>
            </a:r>
            <a:endParaRPr lang="en-US" sz="1600" b="0" dirty="0"/>
          </a:p>
        </p:txBody>
      </p:sp>
      <p:sp>
        <p:nvSpPr>
          <p:cNvPr id="20486" name="Rectangle 8"/>
          <p:cNvSpPr>
            <a:spLocks noGrp="1" noChangeArrowheads="1"/>
          </p:cNvSpPr>
          <p:nvPr>
            <p:ph idx="1"/>
          </p:nvPr>
        </p:nvSpPr>
        <p:spPr>
          <a:xfrm>
            <a:off x="3135086" y="4673308"/>
            <a:ext cx="5747657" cy="1003097"/>
          </a:xfrm>
          <a:noFill/>
        </p:spPr>
        <p:txBody>
          <a:bodyPr/>
          <a:lstStyle/>
          <a:p>
            <a:r>
              <a:rPr lang="en-US" dirty="0"/>
              <a:t>We look after the practical aspects of </a:t>
            </a:r>
            <a:r>
              <a:rPr lang="en-US" dirty="0" smtClean="0"/>
              <a:t>environmental</a:t>
            </a:r>
          </a:p>
          <a:p>
            <a:r>
              <a:rPr lang="en-US" dirty="0" smtClean="0"/>
              <a:t>protection</a:t>
            </a:r>
            <a:r>
              <a:rPr lang="en-US" dirty="0"/>
              <a:t>, and do our bit to maintain clean water cycles </a:t>
            </a:r>
            <a:r>
              <a:rPr lang="en-US" dirty="0" smtClean="0"/>
              <a:t>in</a:t>
            </a:r>
          </a:p>
          <a:p>
            <a:r>
              <a:rPr lang="en-US" dirty="0" smtClean="0"/>
              <a:t>industry</a:t>
            </a:r>
            <a:r>
              <a:rPr lang="en-US" dirty="0"/>
              <a:t>, commerce and agriculture</a:t>
            </a:r>
            <a:endParaRPr lang="de-DE" dirty="0" smtClean="0"/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2480" y="1163203"/>
            <a:ext cx="4541520" cy="2907792"/>
          </a:xfrm>
          <a:prstGeom prst="rect">
            <a:avLst/>
          </a:prstGeom>
        </p:spPr>
      </p:pic>
      <p:pic>
        <p:nvPicPr>
          <p:cNvPr id="4" name="Grafik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63203"/>
            <a:ext cx="4541520" cy="29077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50592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2933700" y="200026"/>
            <a:ext cx="6210300" cy="648566"/>
          </a:xfrm>
        </p:spPr>
        <p:txBody>
          <a:bodyPr/>
          <a:lstStyle/>
          <a:p>
            <a:pPr eaLnBrk="1" hangingPunct="1"/>
            <a:r>
              <a:rPr lang="en-US" dirty="0"/>
              <a:t>Protection and </a:t>
            </a:r>
            <a:r>
              <a:rPr lang="en-US" dirty="0" smtClean="0"/>
              <a:t>Hygiene </a:t>
            </a:r>
            <a:br>
              <a:rPr lang="en-US" dirty="0" smtClean="0"/>
            </a:br>
            <a:r>
              <a:rPr lang="en-US" sz="1600" b="0" dirty="0" smtClean="0"/>
              <a:t>- Highest Levels </a:t>
            </a:r>
            <a:r>
              <a:rPr lang="en-US" sz="1600" b="0" dirty="0"/>
              <a:t>of </a:t>
            </a:r>
            <a:r>
              <a:rPr lang="en-US" sz="1600" b="0" dirty="0" smtClean="0"/>
              <a:t>Safety </a:t>
            </a:r>
            <a:r>
              <a:rPr lang="en-US" sz="1600" b="0" dirty="0"/>
              <a:t>for </a:t>
            </a:r>
            <a:r>
              <a:rPr lang="en-US" sz="1600" b="0" dirty="0" smtClean="0"/>
              <a:t>Vulnerable Areas</a:t>
            </a:r>
            <a:endParaRPr lang="en-US" sz="1600" b="0" dirty="0"/>
          </a:p>
        </p:txBody>
      </p:sp>
      <p:sp>
        <p:nvSpPr>
          <p:cNvPr id="20486" name="Rectangle 8"/>
          <p:cNvSpPr>
            <a:spLocks noGrp="1" noChangeArrowheads="1"/>
          </p:cNvSpPr>
          <p:nvPr>
            <p:ph idx="1"/>
          </p:nvPr>
        </p:nvSpPr>
        <p:spPr>
          <a:xfrm>
            <a:off x="3135086" y="4673309"/>
            <a:ext cx="5747657" cy="1549361"/>
          </a:xfrm>
          <a:noFill/>
        </p:spPr>
        <p:txBody>
          <a:bodyPr/>
          <a:lstStyle/>
          <a:p>
            <a:r>
              <a:rPr lang="en-US" dirty="0"/>
              <a:t>With our systems for the fast and effective drainage </a:t>
            </a:r>
            <a:r>
              <a:rPr lang="en-US" dirty="0" smtClean="0"/>
              <a:t>of</a:t>
            </a:r>
          </a:p>
          <a:p>
            <a:r>
              <a:rPr lang="en-US" dirty="0" smtClean="0"/>
              <a:t>building </a:t>
            </a:r>
            <a:r>
              <a:rPr lang="en-US" dirty="0"/>
              <a:t>interiors, </a:t>
            </a:r>
            <a:r>
              <a:rPr lang="en-US" dirty="0" smtClean="0"/>
              <a:t>we </a:t>
            </a:r>
            <a:r>
              <a:rPr lang="en-US" dirty="0"/>
              <a:t>help maintain safety and hygiene </a:t>
            </a:r>
            <a:r>
              <a:rPr lang="en-US" dirty="0" smtClean="0"/>
              <a:t>in</a:t>
            </a:r>
          </a:p>
          <a:p>
            <a:r>
              <a:rPr lang="en-US" dirty="0" smtClean="0"/>
              <a:t>hospitals</a:t>
            </a:r>
            <a:r>
              <a:rPr lang="en-US" dirty="0"/>
              <a:t>, industrial kitchens and </a:t>
            </a:r>
            <a:r>
              <a:rPr lang="en-US" dirty="0" smtClean="0"/>
              <a:t>production </a:t>
            </a:r>
            <a:r>
              <a:rPr lang="en-US" dirty="0"/>
              <a:t>facilities. </a:t>
            </a:r>
            <a:endParaRPr lang="en-US" dirty="0" smtClean="0"/>
          </a:p>
          <a:p>
            <a:r>
              <a:rPr lang="en-US" dirty="0" smtClean="0"/>
              <a:t>Our pumps </a:t>
            </a:r>
            <a:r>
              <a:rPr lang="en-US" dirty="0"/>
              <a:t>and backflow prevention systems provide </a:t>
            </a:r>
            <a:endParaRPr lang="en-US" dirty="0" smtClean="0"/>
          </a:p>
          <a:p>
            <a:r>
              <a:rPr lang="en-US" dirty="0" smtClean="0"/>
              <a:t>effective </a:t>
            </a:r>
            <a:r>
              <a:rPr lang="en-US" dirty="0"/>
              <a:t>protection against flooding or sewer problems.</a:t>
            </a:r>
            <a:endParaRPr lang="de-DE" dirty="0" smtClean="0"/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145" y="1167582"/>
            <a:ext cx="4541520" cy="2907792"/>
          </a:xfrm>
          <a:prstGeom prst="rect">
            <a:avLst/>
          </a:prstGeom>
        </p:spPr>
      </p:pic>
      <p:pic>
        <p:nvPicPr>
          <p:cNvPr id="5" name="Grafik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4400" y="1167582"/>
            <a:ext cx="4541520" cy="29077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66034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DE" smtClean="0"/>
              <a:t>Headline, Verdana Fett 20 P. Maximal </a:t>
            </a:r>
            <a:br>
              <a:rPr lang="de-DE" smtClean="0"/>
            </a:br>
            <a:r>
              <a:rPr lang="de-DE" smtClean="0"/>
              <a:t>zwei Zeilen. Zeilenabstand 1,1 Zeilen.</a:t>
            </a:r>
          </a:p>
        </p:txBody>
      </p:sp>
      <p:sp>
        <p:nvSpPr>
          <p:cNvPr id="9219" name="Rectangle 3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E2001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0339" tIns="40170" rIns="80339" bIns="40170" anchor="ctr"/>
          <a:lstStyle/>
          <a:p>
            <a:endParaRPr lang="de-DE"/>
          </a:p>
        </p:txBody>
      </p:sp>
      <p:sp>
        <p:nvSpPr>
          <p:cNvPr id="9220" name="Text Box 4"/>
          <p:cNvSpPr txBox="1">
            <a:spLocks noChangeArrowheads="1"/>
          </p:cNvSpPr>
          <p:nvPr/>
        </p:nvSpPr>
        <p:spPr bwMode="auto">
          <a:xfrm>
            <a:off x="233915" y="2816225"/>
            <a:ext cx="8665535" cy="7543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80339" tIns="40170" rIns="80339" bIns="40170">
            <a:spAutoFit/>
          </a:bodyPr>
          <a:lstStyle>
            <a:lvl1pPr eaLnBrk="0" hangingPunct="0">
              <a:defRPr sz="1500">
                <a:solidFill>
                  <a:srgbClr val="191919"/>
                </a:solidFill>
                <a:latin typeface="Verdana" pitchFamily="34" charset="0"/>
              </a:defRPr>
            </a:lvl1pPr>
            <a:lvl2pPr marL="742950" indent="-285750" eaLnBrk="0" hangingPunct="0">
              <a:defRPr sz="1500">
                <a:solidFill>
                  <a:srgbClr val="191919"/>
                </a:solidFill>
                <a:latin typeface="Verdana" pitchFamily="34" charset="0"/>
              </a:defRPr>
            </a:lvl2pPr>
            <a:lvl3pPr marL="1143000" indent="-228600" eaLnBrk="0" hangingPunct="0">
              <a:defRPr sz="1500">
                <a:solidFill>
                  <a:srgbClr val="191919"/>
                </a:solidFill>
                <a:latin typeface="Verdana" pitchFamily="34" charset="0"/>
              </a:defRPr>
            </a:lvl3pPr>
            <a:lvl4pPr marL="1600200" indent="-228600" eaLnBrk="0" hangingPunct="0">
              <a:defRPr sz="1500">
                <a:solidFill>
                  <a:srgbClr val="191919"/>
                </a:solidFill>
                <a:latin typeface="Verdana" pitchFamily="34" charset="0"/>
              </a:defRPr>
            </a:lvl4pPr>
            <a:lvl5pPr marL="2057400" indent="-228600" eaLnBrk="0" hangingPunct="0">
              <a:defRPr sz="1500">
                <a:solidFill>
                  <a:srgbClr val="191919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191919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191919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191919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191919"/>
                </a:solidFill>
                <a:latin typeface="Verdana" pitchFamily="34" charset="0"/>
              </a:defRPr>
            </a:lvl9pPr>
          </a:lstStyle>
          <a:p>
            <a:pPr algn="ctr" eaLnBrk="1" hangingPunct="1">
              <a:lnSpc>
                <a:spcPct val="125000"/>
              </a:lnSpc>
              <a:spcBef>
                <a:spcPct val="50000"/>
              </a:spcBef>
            </a:pPr>
            <a:r>
              <a:rPr lang="de-DE" sz="3500" b="1" dirty="0">
                <a:solidFill>
                  <a:schemeClr val="bg1"/>
                </a:solidFill>
              </a:rPr>
              <a:t>Business </a:t>
            </a:r>
            <a:r>
              <a:rPr lang="de-DE" sz="3500" b="1" dirty="0" smtClean="0">
                <a:solidFill>
                  <a:schemeClr val="bg1"/>
                </a:solidFill>
              </a:rPr>
              <a:t>Field Drainage</a:t>
            </a:r>
            <a:endParaRPr lang="de-DE" sz="35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7" name="Rectangle 4"/>
          <p:cNvSpPr>
            <a:spLocks noGrp="1" noChangeArrowheads="1"/>
          </p:cNvSpPr>
          <p:nvPr>
            <p:ph type="title"/>
          </p:nvPr>
        </p:nvSpPr>
        <p:spPr>
          <a:xfrm>
            <a:off x="3132818" y="209550"/>
            <a:ext cx="5757182" cy="639041"/>
          </a:xfrm>
        </p:spPr>
        <p:txBody>
          <a:bodyPr/>
          <a:lstStyle/>
          <a:p>
            <a:pPr eaLnBrk="1" hangingPunct="1"/>
            <a:r>
              <a:rPr lang="de-DE" dirty="0"/>
              <a:t>Civil </a:t>
            </a:r>
            <a:r>
              <a:rPr lang="de-DE" dirty="0" smtClean="0"/>
              <a:t>Engineering</a:t>
            </a:r>
            <a:endParaRPr lang="de-DE" dirty="0"/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60145"/>
            <a:ext cx="9144000" cy="5699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7632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>
          <a:xfrm>
            <a:off x="3132818" y="152400"/>
            <a:ext cx="5757182" cy="696191"/>
          </a:xfrm>
        </p:spPr>
        <p:txBody>
          <a:bodyPr/>
          <a:lstStyle/>
          <a:p>
            <a:pPr eaLnBrk="1" hangingPunct="1"/>
            <a:r>
              <a:rPr lang="de-DE" dirty="0" smtClean="0"/>
              <a:t>Solutions for Professional Drainage</a:t>
            </a:r>
          </a:p>
        </p:txBody>
      </p:sp>
      <p:sp>
        <p:nvSpPr>
          <p:cNvPr id="23559" name="Rectangle 9"/>
          <p:cNvSpPr>
            <a:spLocks noGrp="1" noChangeArrowheads="1"/>
          </p:cNvSpPr>
          <p:nvPr>
            <p:ph type="body" idx="1"/>
          </p:nvPr>
        </p:nvSpPr>
        <p:spPr>
          <a:xfrm>
            <a:off x="3137808" y="4659456"/>
            <a:ext cx="5749017" cy="2093769"/>
          </a:xfrm>
          <a:noFill/>
        </p:spPr>
        <p:txBody>
          <a:bodyPr/>
          <a:lstStyle/>
          <a:p>
            <a:pPr marL="0" indent="-457200" eaLnBrk="1" hangingPunct="1">
              <a:lnSpc>
                <a:spcPct val="125000"/>
              </a:lnSpc>
            </a:pPr>
            <a:r>
              <a:rPr lang="en-US" dirty="0"/>
              <a:t>ACO is a leader in innovative infrastructure solutions. </a:t>
            </a:r>
            <a:br>
              <a:rPr lang="en-US" dirty="0"/>
            </a:br>
            <a:r>
              <a:rPr lang="en-US" dirty="0" smtClean="0"/>
              <a:t>Our systems </a:t>
            </a:r>
            <a:r>
              <a:rPr lang="en-US" dirty="0"/>
              <a:t>are used on a huge range of transport </a:t>
            </a:r>
            <a:r>
              <a:rPr lang="en-US" dirty="0" err="1" smtClean="0"/>
              <a:t>sur</a:t>
            </a:r>
            <a:r>
              <a:rPr lang="en-US" dirty="0" smtClean="0"/>
              <a:t>-faces</a:t>
            </a:r>
            <a:r>
              <a:rPr lang="en-US" dirty="0"/>
              <a:t>. Their innovative technologies are oriented to satisfying tomorrow’s more stringent demands: growing traffic levels, changing environmental conditions, </a:t>
            </a:r>
            <a:r>
              <a:rPr lang="en-US" dirty="0" smtClean="0"/>
              <a:t>re-</a:t>
            </a:r>
            <a:r>
              <a:rPr lang="en-US" dirty="0" err="1" smtClean="0"/>
              <a:t>sponsible</a:t>
            </a:r>
            <a:r>
              <a:rPr lang="en-US" dirty="0" smtClean="0"/>
              <a:t> </a:t>
            </a:r>
            <a:r>
              <a:rPr lang="en-US" dirty="0"/>
              <a:t>water management, and more overall economic </a:t>
            </a:r>
            <a:r>
              <a:rPr lang="en-US" dirty="0" smtClean="0"/>
              <a:t>efficiency.</a:t>
            </a:r>
            <a:endParaRPr lang="de-DE" dirty="0" smtClean="0"/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0000" y="1166400"/>
            <a:ext cx="2395728" cy="2907792"/>
          </a:xfrm>
          <a:prstGeom prst="rect">
            <a:avLst/>
          </a:prstGeom>
        </p:spPr>
      </p:pic>
      <p:pic>
        <p:nvPicPr>
          <p:cNvPr id="7" name="Grafik 6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2800" y="1166400"/>
            <a:ext cx="2633472" cy="2907792"/>
          </a:xfrm>
          <a:prstGeom prst="rect">
            <a:avLst/>
          </a:prstGeom>
        </p:spPr>
      </p:pic>
      <p:pic>
        <p:nvPicPr>
          <p:cNvPr id="8" name="Grafik 7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2000" y="1166400"/>
            <a:ext cx="1584960" cy="2907792"/>
          </a:xfrm>
          <a:prstGeom prst="rect">
            <a:avLst/>
          </a:prstGeom>
        </p:spPr>
      </p:pic>
      <p:pic>
        <p:nvPicPr>
          <p:cNvPr id="9" name="Grafik 8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66400"/>
            <a:ext cx="2359152" cy="29077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91991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7" name="Rectangle 4"/>
          <p:cNvSpPr>
            <a:spLocks noGrp="1" noChangeArrowheads="1"/>
          </p:cNvSpPr>
          <p:nvPr>
            <p:ph type="title"/>
          </p:nvPr>
        </p:nvSpPr>
        <p:spPr>
          <a:xfrm>
            <a:off x="3132818" y="209550"/>
            <a:ext cx="5757182" cy="639041"/>
          </a:xfrm>
        </p:spPr>
        <p:txBody>
          <a:bodyPr/>
          <a:lstStyle/>
          <a:p>
            <a:pPr eaLnBrk="1" hangingPunct="1"/>
            <a:r>
              <a:rPr lang="de-DE" dirty="0" smtClean="0"/>
              <a:t>Building Elements</a:t>
            </a:r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58240"/>
            <a:ext cx="9144000" cy="5699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2737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3132818" y="148856"/>
            <a:ext cx="5757182" cy="699735"/>
          </a:xfrm>
        </p:spPr>
        <p:txBody>
          <a:bodyPr/>
          <a:lstStyle/>
          <a:p>
            <a:pPr eaLnBrk="1" hangingPunct="1"/>
            <a:r>
              <a:rPr lang="de-DE" dirty="0" smtClean="0"/>
              <a:t>The ACO Group – </a:t>
            </a:r>
            <a:br>
              <a:rPr lang="de-DE" dirty="0" smtClean="0"/>
            </a:br>
            <a:r>
              <a:rPr lang="de-DE" sz="1600" b="0" dirty="0" smtClean="0"/>
              <a:t>A </a:t>
            </a:r>
            <a:r>
              <a:rPr lang="de-DE" sz="1600" b="0" dirty="0"/>
              <a:t>S</a:t>
            </a:r>
            <a:r>
              <a:rPr lang="de-DE" sz="1600" b="0" dirty="0" smtClean="0"/>
              <a:t>trong Brand </a:t>
            </a:r>
            <a:r>
              <a:rPr lang="de-DE" sz="1600" b="0" dirty="0"/>
              <a:t>A</a:t>
            </a:r>
            <a:r>
              <a:rPr lang="de-DE" sz="1600" b="0" dirty="0" smtClean="0"/>
              <a:t>round </a:t>
            </a:r>
            <a:r>
              <a:rPr lang="de-DE" sz="1600" b="0" dirty="0"/>
              <a:t>T</a:t>
            </a:r>
            <a:r>
              <a:rPr lang="de-DE" sz="1600" b="0" dirty="0" smtClean="0"/>
              <a:t>he </a:t>
            </a:r>
            <a:r>
              <a:rPr lang="de-DE" sz="1600" b="0" dirty="0"/>
              <a:t>W</a:t>
            </a:r>
            <a:r>
              <a:rPr lang="de-DE" sz="1600" b="0" dirty="0" smtClean="0"/>
              <a:t>orld</a:t>
            </a:r>
            <a:endParaRPr lang="de-DE" b="0" dirty="0" smtClean="0"/>
          </a:p>
        </p:txBody>
      </p:sp>
      <p:pic>
        <p:nvPicPr>
          <p:cNvPr id="6" name="Grafik 5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572"/>
          <a:stretch/>
        </p:blipFill>
        <p:spPr>
          <a:xfrm>
            <a:off x="0" y="1163782"/>
            <a:ext cx="9144000" cy="4080568"/>
          </a:xfrm>
          <a:prstGeom prst="rect">
            <a:avLst/>
          </a:prstGeom>
        </p:spPr>
      </p:pic>
      <p:sp>
        <p:nvSpPr>
          <p:cNvPr id="2" name="Inhaltsplatzhalter 1"/>
          <p:cNvSpPr>
            <a:spLocks noGrp="1"/>
          </p:cNvSpPr>
          <p:nvPr>
            <p:ph idx="1"/>
          </p:nvPr>
        </p:nvSpPr>
        <p:spPr>
          <a:xfrm>
            <a:off x="3132927" y="4867274"/>
            <a:ext cx="5544348" cy="1197005"/>
          </a:xfrm>
        </p:spPr>
        <p:txBody>
          <a:bodyPr/>
          <a:lstStyle/>
          <a:p>
            <a:r>
              <a:rPr lang="en-US" dirty="0"/>
              <a:t>The ACO Group is one of the world market leaders </a:t>
            </a:r>
            <a:r>
              <a:rPr lang="en-US" dirty="0" smtClean="0"/>
              <a:t>in</a:t>
            </a:r>
          </a:p>
          <a:p>
            <a:r>
              <a:rPr lang="en-US" dirty="0"/>
              <a:t>drainage technology for professional </a:t>
            </a:r>
            <a:r>
              <a:rPr lang="en-US" dirty="0" smtClean="0"/>
              <a:t>drainage,</a:t>
            </a:r>
          </a:p>
          <a:p>
            <a:r>
              <a:rPr lang="en-US" dirty="0" smtClean="0"/>
              <a:t>economical </a:t>
            </a:r>
            <a:r>
              <a:rPr lang="en-US" dirty="0"/>
              <a:t>cleaning, and the controlled release </a:t>
            </a:r>
            <a:r>
              <a:rPr lang="en-US" dirty="0" smtClean="0"/>
              <a:t>and</a:t>
            </a:r>
          </a:p>
          <a:p>
            <a:r>
              <a:rPr lang="en-US" dirty="0" smtClean="0"/>
              <a:t>reuse </a:t>
            </a:r>
            <a:r>
              <a:rPr lang="en-US" dirty="0"/>
              <a:t>of water.</a:t>
            </a:r>
            <a:endParaRPr lang="de-D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>
          <a:xfrm>
            <a:off x="3132818" y="152400"/>
            <a:ext cx="5757182" cy="696191"/>
          </a:xfrm>
          <a:noFill/>
        </p:spPr>
        <p:txBody>
          <a:bodyPr/>
          <a:lstStyle/>
          <a:p>
            <a:pPr eaLnBrk="1" hangingPunct="1"/>
            <a:r>
              <a:rPr lang="en-US" dirty="0"/>
              <a:t>System </a:t>
            </a:r>
            <a:r>
              <a:rPr lang="en-US" dirty="0" smtClean="0"/>
              <a:t>Solutions </a:t>
            </a:r>
            <a:r>
              <a:rPr lang="en-US" dirty="0"/>
              <a:t>for </a:t>
            </a:r>
            <a:r>
              <a:rPr lang="en-US" dirty="0" smtClean="0"/>
              <a:t>Cellars </a:t>
            </a:r>
            <a:r>
              <a:rPr lang="en-US" dirty="0"/>
              <a:t>and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Infrastructure </a:t>
            </a:r>
            <a:r>
              <a:rPr lang="en-US" dirty="0"/>
              <a:t>all around the </a:t>
            </a:r>
            <a:r>
              <a:rPr lang="en-US" dirty="0" smtClean="0"/>
              <a:t>House</a:t>
            </a:r>
            <a:endParaRPr lang="de-DE" dirty="0" smtClean="0"/>
          </a:p>
        </p:txBody>
      </p:sp>
      <p:sp>
        <p:nvSpPr>
          <p:cNvPr id="23559" name="Rectangle 9"/>
          <p:cNvSpPr>
            <a:spLocks noGrp="1" noChangeArrowheads="1"/>
          </p:cNvSpPr>
          <p:nvPr>
            <p:ph type="body" idx="1"/>
          </p:nvPr>
        </p:nvSpPr>
        <p:spPr>
          <a:xfrm>
            <a:off x="3137808" y="4659456"/>
            <a:ext cx="5749017" cy="1903269"/>
          </a:xfrm>
          <a:noFill/>
        </p:spPr>
        <p:txBody>
          <a:bodyPr/>
          <a:lstStyle/>
          <a:p>
            <a:r>
              <a:rPr lang="en-US" dirty="0"/>
              <a:t>ACO plays a part in the creation of modern and </a:t>
            </a:r>
            <a:r>
              <a:rPr lang="en-US" dirty="0" smtClean="0"/>
              <a:t>sustainable</a:t>
            </a:r>
          </a:p>
          <a:p>
            <a:r>
              <a:rPr lang="en-US" dirty="0" smtClean="0"/>
              <a:t>architecture </a:t>
            </a:r>
            <a:r>
              <a:rPr lang="en-US" dirty="0"/>
              <a:t>thanks to its protective construction </a:t>
            </a:r>
            <a:r>
              <a:rPr lang="en-US" dirty="0" smtClean="0"/>
              <a:t>elements</a:t>
            </a:r>
          </a:p>
          <a:p>
            <a:r>
              <a:rPr lang="en-US" dirty="0" smtClean="0"/>
              <a:t>and </a:t>
            </a:r>
            <a:r>
              <a:rPr lang="en-US" dirty="0"/>
              <a:t>drainage systems for private and </a:t>
            </a:r>
            <a:r>
              <a:rPr lang="en-US" dirty="0" smtClean="0"/>
              <a:t>commercial</a:t>
            </a:r>
          </a:p>
          <a:p>
            <a:r>
              <a:rPr lang="en-US" dirty="0" smtClean="0"/>
              <a:t>construction </a:t>
            </a:r>
            <a:r>
              <a:rPr lang="en-US" dirty="0"/>
              <a:t>projects –specifically for house, cellar </a:t>
            </a:r>
            <a:r>
              <a:rPr lang="en-US" dirty="0" smtClean="0"/>
              <a:t>and</a:t>
            </a:r>
          </a:p>
          <a:p>
            <a:r>
              <a:rPr lang="en-US" dirty="0" smtClean="0"/>
              <a:t>garden </a:t>
            </a:r>
            <a:r>
              <a:rPr lang="en-US" dirty="0"/>
              <a:t>components. </a:t>
            </a:r>
          </a:p>
          <a:p>
            <a:endParaRPr lang="en-US" dirty="0"/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65479"/>
            <a:ext cx="2359152" cy="2907792"/>
          </a:xfrm>
          <a:prstGeom prst="rect">
            <a:avLst/>
          </a:prstGeom>
        </p:spPr>
      </p:pic>
      <p:pic>
        <p:nvPicPr>
          <p:cNvPr id="9" name="Grafik 8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2000" y="1165479"/>
            <a:ext cx="1584960" cy="2907792"/>
          </a:xfrm>
          <a:prstGeom prst="rect">
            <a:avLst/>
          </a:prstGeom>
        </p:spPr>
      </p:pic>
      <p:pic>
        <p:nvPicPr>
          <p:cNvPr id="10" name="Grafik 9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8272" y="1165479"/>
            <a:ext cx="2395728" cy="2907792"/>
          </a:xfrm>
          <a:prstGeom prst="rect">
            <a:avLst/>
          </a:prstGeom>
        </p:spPr>
      </p:pic>
      <p:pic>
        <p:nvPicPr>
          <p:cNvPr id="2" name="Grafik 1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2800" y="1166400"/>
            <a:ext cx="2633472" cy="29077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2338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7" name="Rectangle 4"/>
          <p:cNvSpPr>
            <a:spLocks noGrp="1" noChangeArrowheads="1"/>
          </p:cNvSpPr>
          <p:nvPr>
            <p:ph type="title"/>
          </p:nvPr>
        </p:nvSpPr>
        <p:spPr>
          <a:xfrm>
            <a:off x="3132818" y="209550"/>
            <a:ext cx="5757182" cy="639041"/>
          </a:xfrm>
        </p:spPr>
        <p:txBody>
          <a:bodyPr/>
          <a:lstStyle/>
          <a:p>
            <a:pPr eaLnBrk="1" hangingPunct="1"/>
            <a:r>
              <a:rPr lang="de-DE" dirty="0" err="1" smtClean="0"/>
              <a:t>Building</a:t>
            </a:r>
            <a:r>
              <a:rPr lang="de-DE" dirty="0"/>
              <a:t> </a:t>
            </a:r>
            <a:r>
              <a:rPr lang="de-DE" dirty="0" smtClean="0"/>
              <a:t>Drainage</a:t>
            </a:r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58240"/>
            <a:ext cx="9144000" cy="5699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59735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>
          <a:xfrm>
            <a:off x="3132818" y="152400"/>
            <a:ext cx="5757182" cy="696191"/>
          </a:xfrm>
          <a:noFill/>
        </p:spPr>
        <p:txBody>
          <a:bodyPr/>
          <a:lstStyle/>
          <a:p>
            <a:pPr eaLnBrk="1" hangingPunct="1"/>
            <a:r>
              <a:rPr lang="en-US" dirty="0"/>
              <a:t>Complete </a:t>
            </a:r>
            <a:r>
              <a:rPr lang="en-US" dirty="0" smtClean="0"/>
              <a:t>Spectrum </a:t>
            </a:r>
            <a:r>
              <a:rPr lang="en-US" dirty="0"/>
              <a:t>for </a:t>
            </a:r>
            <a:r>
              <a:rPr lang="en-US" dirty="0" smtClean="0"/>
              <a:t>Building Drainage</a:t>
            </a:r>
            <a:endParaRPr lang="de-DE" dirty="0" smtClean="0"/>
          </a:p>
        </p:txBody>
      </p:sp>
      <p:sp>
        <p:nvSpPr>
          <p:cNvPr id="23559" name="Rectangle 9"/>
          <p:cNvSpPr>
            <a:spLocks noGrp="1" noChangeArrowheads="1"/>
          </p:cNvSpPr>
          <p:nvPr>
            <p:ph type="body" idx="1"/>
          </p:nvPr>
        </p:nvSpPr>
        <p:spPr>
          <a:xfrm>
            <a:off x="3137808" y="4659456"/>
            <a:ext cx="5853792" cy="1586965"/>
          </a:xfrm>
          <a:noFill/>
        </p:spPr>
        <p:txBody>
          <a:bodyPr/>
          <a:lstStyle/>
          <a:p>
            <a:r>
              <a:rPr lang="en-US" dirty="0"/>
              <a:t>In its Building </a:t>
            </a:r>
            <a:r>
              <a:rPr lang="en-US" dirty="0" smtClean="0"/>
              <a:t>drainage division</a:t>
            </a:r>
            <a:r>
              <a:rPr lang="en-US" dirty="0"/>
              <a:t>, ACO combines </a:t>
            </a:r>
            <a:r>
              <a:rPr lang="en-US" dirty="0" smtClean="0"/>
              <a:t>drainage</a:t>
            </a:r>
          </a:p>
          <a:p>
            <a:r>
              <a:rPr lang="en-US" dirty="0" smtClean="0"/>
              <a:t>elements </a:t>
            </a:r>
            <a:r>
              <a:rPr lang="en-US" dirty="0"/>
              <a:t>to create sustainable solutions for private </a:t>
            </a:r>
            <a:r>
              <a:rPr lang="en-US" dirty="0" smtClean="0"/>
              <a:t>homes</a:t>
            </a:r>
          </a:p>
          <a:p>
            <a:r>
              <a:rPr lang="en-US" dirty="0" smtClean="0"/>
              <a:t>and </a:t>
            </a:r>
            <a:r>
              <a:rPr lang="en-US" dirty="0"/>
              <a:t>office buildings, as well as for industrial kitchens, </a:t>
            </a:r>
            <a:r>
              <a:rPr lang="en-US" dirty="0" smtClean="0"/>
              <a:t>hotels</a:t>
            </a:r>
          </a:p>
          <a:p>
            <a:r>
              <a:rPr lang="en-US" dirty="0" smtClean="0"/>
              <a:t>and </a:t>
            </a:r>
            <a:r>
              <a:rPr lang="en-US" dirty="0"/>
              <a:t>commercial property. </a:t>
            </a:r>
          </a:p>
          <a:p>
            <a:endParaRPr lang="en-US" dirty="0"/>
          </a:p>
        </p:txBody>
      </p:sp>
      <p:pic>
        <p:nvPicPr>
          <p:cNvPr id="11" name="Grafik 10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2000" y="1166400"/>
            <a:ext cx="1584960" cy="2907792"/>
          </a:xfrm>
          <a:prstGeom prst="rect">
            <a:avLst/>
          </a:prstGeom>
        </p:spPr>
      </p:pic>
      <p:pic>
        <p:nvPicPr>
          <p:cNvPr id="13" name="Grafik 12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66400"/>
            <a:ext cx="2359152" cy="2907792"/>
          </a:xfrm>
          <a:prstGeom prst="rect">
            <a:avLst/>
          </a:prstGeom>
        </p:spPr>
      </p:pic>
      <p:pic>
        <p:nvPicPr>
          <p:cNvPr id="2" name="Grafik 1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2800" y="1166400"/>
            <a:ext cx="2633472" cy="2907792"/>
          </a:xfrm>
          <a:prstGeom prst="rect">
            <a:avLst/>
          </a:prstGeom>
        </p:spPr>
      </p:pic>
      <p:pic>
        <p:nvPicPr>
          <p:cNvPr id="3" name="Grafik 2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0000" y="1166400"/>
            <a:ext cx="2395728" cy="29077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81750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7" name="Rectangle 4"/>
          <p:cNvSpPr>
            <a:spLocks noGrp="1" noChangeArrowheads="1"/>
          </p:cNvSpPr>
          <p:nvPr>
            <p:ph type="title"/>
          </p:nvPr>
        </p:nvSpPr>
        <p:spPr>
          <a:xfrm>
            <a:off x="3132818" y="209550"/>
            <a:ext cx="5757182" cy="639041"/>
          </a:xfrm>
        </p:spPr>
        <p:txBody>
          <a:bodyPr/>
          <a:lstStyle/>
          <a:p>
            <a:pPr eaLnBrk="1" hangingPunct="1"/>
            <a:r>
              <a:rPr lang="de-DE" dirty="0"/>
              <a:t>Gardening and </a:t>
            </a:r>
            <a:r>
              <a:rPr lang="de-DE" dirty="0" smtClean="0"/>
              <a:t>Landscaping</a:t>
            </a:r>
            <a:endParaRPr lang="de-DE" dirty="0"/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58240"/>
            <a:ext cx="9144000" cy="5699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05833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>
          <a:xfrm>
            <a:off x="3132818" y="152400"/>
            <a:ext cx="5757182" cy="696191"/>
          </a:xfrm>
          <a:noFill/>
        </p:spPr>
        <p:txBody>
          <a:bodyPr/>
          <a:lstStyle/>
          <a:p>
            <a:pPr eaLnBrk="1" hangingPunct="1"/>
            <a:r>
              <a:rPr lang="de-DE" dirty="0" smtClean="0"/>
              <a:t>Systems for Gardening and Landscaping</a:t>
            </a:r>
          </a:p>
        </p:txBody>
      </p:sp>
      <p:sp>
        <p:nvSpPr>
          <p:cNvPr id="23559" name="Rectangle 9"/>
          <p:cNvSpPr>
            <a:spLocks noGrp="1" noChangeArrowheads="1"/>
          </p:cNvSpPr>
          <p:nvPr>
            <p:ph type="body" idx="1"/>
          </p:nvPr>
        </p:nvSpPr>
        <p:spPr>
          <a:xfrm>
            <a:off x="3137808" y="4659456"/>
            <a:ext cx="5749017" cy="1903269"/>
          </a:xfrm>
          <a:noFill/>
        </p:spPr>
        <p:txBody>
          <a:bodyPr/>
          <a:lstStyle/>
          <a:p>
            <a:r>
              <a:rPr lang="en-US" dirty="0"/>
              <a:t>ACO provides professional gardening and </a:t>
            </a:r>
            <a:r>
              <a:rPr lang="en-US" dirty="0" smtClean="0"/>
              <a:t>landscaping</a:t>
            </a:r>
          </a:p>
          <a:p>
            <a:r>
              <a:rPr lang="en-US" dirty="0" smtClean="0"/>
              <a:t>enterprises </a:t>
            </a:r>
            <a:r>
              <a:rPr lang="en-US" dirty="0"/>
              <a:t>with solutions for public open spaces and </a:t>
            </a:r>
            <a:r>
              <a:rPr lang="en-US" dirty="0" smtClean="0"/>
              <a:t>all</a:t>
            </a:r>
          </a:p>
          <a:p>
            <a:r>
              <a:rPr lang="en-US" dirty="0" smtClean="0"/>
              <a:t>areas </a:t>
            </a:r>
            <a:r>
              <a:rPr lang="en-US" dirty="0"/>
              <a:t>around houses. Systems for reliable </a:t>
            </a:r>
            <a:r>
              <a:rPr lang="en-US" dirty="0" smtClean="0"/>
              <a:t>drainage,</a:t>
            </a:r>
          </a:p>
          <a:p>
            <a:r>
              <a:rPr lang="en-US" dirty="0" smtClean="0"/>
              <a:t>guidance </a:t>
            </a:r>
            <a:r>
              <a:rPr lang="en-US" dirty="0"/>
              <a:t>and tree protection provide planners with a </a:t>
            </a:r>
            <a:r>
              <a:rPr lang="en-US" dirty="0" smtClean="0"/>
              <a:t>wide</a:t>
            </a:r>
          </a:p>
          <a:p>
            <a:r>
              <a:rPr lang="en-US" dirty="0" smtClean="0"/>
              <a:t>spectrum </a:t>
            </a:r>
            <a:r>
              <a:rPr lang="en-US" dirty="0"/>
              <a:t>of options for the </a:t>
            </a:r>
            <a:r>
              <a:rPr lang="en-US" dirty="0" err="1"/>
              <a:t>customised</a:t>
            </a:r>
            <a:r>
              <a:rPr lang="en-US" dirty="0"/>
              <a:t> design of </a:t>
            </a:r>
            <a:r>
              <a:rPr lang="en-US" dirty="0" smtClean="0"/>
              <a:t>outdoor</a:t>
            </a:r>
          </a:p>
          <a:p>
            <a:r>
              <a:rPr lang="en-US" dirty="0" smtClean="0"/>
              <a:t>spaces </a:t>
            </a:r>
            <a:r>
              <a:rPr lang="en-US" dirty="0"/>
              <a:t>– from house gardens to Olympic </a:t>
            </a:r>
            <a:r>
              <a:rPr lang="en-US" dirty="0" smtClean="0"/>
              <a:t>stadiums.</a:t>
            </a:r>
            <a:endParaRPr lang="de-DE" dirty="0"/>
          </a:p>
        </p:txBody>
      </p:sp>
      <p:pic>
        <p:nvPicPr>
          <p:cNvPr id="7" name="Grafik 6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66400"/>
            <a:ext cx="2359152" cy="2907792"/>
          </a:xfrm>
          <a:prstGeom prst="rect">
            <a:avLst/>
          </a:prstGeom>
        </p:spPr>
      </p:pic>
      <p:pic>
        <p:nvPicPr>
          <p:cNvPr id="8" name="Grafik 7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2000" y="1166400"/>
            <a:ext cx="1584960" cy="2907792"/>
          </a:xfrm>
          <a:prstGeom prst="rect">
            <a:avLst/>
          </a:prstGeom>
        </p:spPr>
      </p:pic>
      <p:pic>
        <p:nvPicPr>
          <p:cNvPr id="13" name="Grafik 12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0000" y="1166400"/>
            <a:ext cx="2395728" cy="2907792"/>
          </a:xfrm>
          <a:prstGeom prst="rect">
            <a:avLst/>
          </a:prstGeom>
        </p:spPr>
      </p:pic>
      <p:pic>
        <p:nvPicPr>
          <p:cNvPr id="14" name="Grafik 13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2800" y="1166400"/>
            <a:ext cx="2633472" cy="29077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0427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7" name="Rectangle 4"/>
          <p:cNvSpPr>
            <a:spLocks noGrp="1" noChangeArrowheads="1"/>
          </p:cNvSpPr>
          <p:nvPr>
            <p:ph type="title"/>
          </p:nvPr>
        </p:nvSpPr>
        <p:spPr>
          <a:xfrm>
            <a:off x="3132818" y="209550"/>
            <a:ext cx="5757182" cy="639041"/>
          </a:xfrm>
        </p:spPr>
        <p:txBody>
          <a:bodyPr/>
          <a:lstStyle/>
          <a:p>
            <a:pPr eaLnBrk="1" hangingPunct="1"/>
            <a:r>
              <a:rPr lang="de-DE" dirty="0" smtClean="0"/>
              <a:t>ACO Sport</a:t>
            </a:r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58240"/>
            <a:ext cx="9144000" cy="5699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42419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>
          <a:xfrm>
            <a:off x="3132818" y="152400"/>
            <a:ext cx="5757182" cy="696191"/>
          </a:xfrm>
        </p:spPr>
        <p:txBody>
          <a:bodyPr/>
          <a:lstStyle/>
          <a:p>
            <a:pPr eaLnBrk="1" hangingPunct="1"/>
            <a:r>
              <a:rPr lang="de-DE" dirty="0" smtClean="0"/>
              <a:t>ACO Sport</a:t>
            </a:r>
          </a:p>
        </p:txBody>
      </p:sp>
      <p:sp>
        <p:nvSpPr>
          <p:cNvPr id="23559" name="Rectangle 9"/>
          <p:cNvSpPr>
            <a:spLocks noGrp="1" noChangeArrowheads="1"/>
          </p:cNvSpPr>
          <p:nvPr>
            <p:ph type="body" idx="1"/>
          </p:nvPr>
        </p:nvSpPr>
        <p:spPr>
          <a:xfrm>
            <a:off x="3137808" y="4659456"/>
            <a:ext cx="5749017" cy="2008044"/>
          </a:xfrm>
          <a:noFill/>
        </p:spPr>
        <p:txBody>
          <a:bodyPr/>
          <a:lstStyle/>
          <a:p>
            <a:r>
              <a:rPr lang="en-US" dirty="0"/>
              <a:t>If athletes are to produce outstanding performances, </a:t>
            </a:r>
            <a:r>
              <a:rPr lang="en-US" dirty="0" smtClean="0"/>
              <a:t>they</a:t>
            </a:r>
          </a:p>
          <a:p>
            <a:r>
              <a:rPr lang="en-US" dirty="0" smtClean="0"/>
              <a:t>also </a:t>
            </a:r>
            <a:r>
              <a:rPr lang="en-US" dirty="0"/>
              <a:t>require optimal conditions. As an experienced </a:t>
            </a:r>
            <a:r>
              <a:rPr lang="en-US" dirty="0" smtClean="0"/>
              <a:t>sports</a:t>
            </a:r>
          </a:p>
          <a:p>
            <a:r>
              <a:rPr lang="en-US" dirty="0" smtClean="0"/>
              <a:t>arena </a:t>
            </a:r>
            <a:r>
              <a:rPr lang="en-US" dirty="0"/>
              <a:t>construction partner, ACO is called on for </a:t>
            </a:r>
            <a:r>
              <a:rPr lang="en-US" dirty="0" smtClean="0"/>
              <a:t>its</a:t>
            </a:r>
          </a:p>
          <a:p>
            <a:r>
              <a:rPr lang="en-US" dirty="0"/>
              <a:t>expertise around the world: in almost all Olympic </a:t>
            </a:r>
            <a:r>
              <a:rPr lang="en-US" dirty="0" smtClean="0"/>
              <a:t>stadiums</a:t>
            </a:r>
          </a:p>
          <a:p>
            <a:r>
              <a:rPr lang="en-US" dirty="0" smtClean="0"/>
              <a:t>built </a:t>
            </a:r>
            <a:r>
              <a:rPr lang="en-US" dirty="0"/>
              <a:t>since 1972, as well as numerous council </a:t>
            </a:r>
            <a:r>
              <a:rPr lang="en-US" dirty="0" smtClean="0"/>
              <a:t>sports</a:t>
            </a:r>
          </a:p>
          <a:p>
            <a:r>
              <a:rPr lang="en-US" dirty="0" smtClean="0"/>
              <a:t>facilities</a:t>
            </a:r>
            <a:r>
              <a:rPr lang="en-US" dirty="0"/>
              <a:t>. </a:t>
            </a:r>
          </a:p>
          <a:p>
            <a:endParaRPr lang="en-US" dirty="0"/>
          </a:p>
          <a:p>
            <a:endParaRPr lang="de-DE" dirty="0"/>
          </a:p>
        </p:txBody>
      </p:sp>
      <p:pic>
        <p:nvPicPr>
          <p:cNvPr id="9" name="Grafik 8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66400"/>
            <a:ext cx="2359152" cy="2907792"/>
          </a:xfrm>
          <a:prstGeom prst="rect">
            <a:avLst/>
          </a:prstGeom>
        </p:spPr>
      </p:pic>
      <p:pic>
        <p:nvPicPr>
          <p:cNvPr id="5" name="Grafik 4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2800" y="1166400"/>
            <a:ext cx="2633472" cy="2907792"/>
          </a:xfrm>
          <a:prstGeom prst="rect">
            <a:avLst/>
          </a:prstGeom>
        </p:spPr>
      </p:pic>
      <p:pic>
        <p:nvPicPr>
          <p:cNvPr id="10" name="Grafik 9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2000" y="1166400"/>
            <a:ext cx="1584960" cy="2907792"/>
          </a:xfrm>
          <a:prstGeom prst="rect">
            <a:avLst/>
          </a:prstGeom>
        </p:spPr>
      </p:pic>
      <p:pic>
        <p:nvPicPr>
          <p:cNvPr id="3" name="Grafik 2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0054" y="1166400"/>
            <a:ext cx="2395728" cy="29077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89850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7" name="Rectangle 4"/>
          <p:cNvSpPr>
            <a:spLocks noGrp="1" noChangeArrowheads="1"/>
          </p:cNvSpPr>
          <p:nvPr>
            <p:ph type="title"/>
          </p:nvPr>
        </p:nvSpPr>
        <p:spPr>
          <a:xfrm>
            <a:off x="3132818" y="209550"/>
            <a:ext cx="5757182" cy="639041"/>
          </a:xfrm>
        </p:spPr>
        <p:txBody>
          <a:bodyPr/>
          <a:lstStyle/>
          <a:p>
            <a:pPr eaLnBrk="1" hangingPunct="1"/>
            <a:r>
              <a:rPr lang="de-DE" dirty="0" smtClean="0"/>
              <a:t>ACO Marine</a:t>
            </a:r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58240"/>
            <a:ext cx="9144000" cy="5699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8099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>
          <a:xfrm>
            <a:off x="3132818" y="152400"/>
            <a:ext cx="5757182" cy="696191"/>
          </a:xfrm>
          <a:noFill/>
        </p:spPr>
        <p:txBody>
          <a:bodyPr/>
          <a:lstStyle/>
          <a:p>
            <a:pPr eaLnBrk="1" hangingPunct="1"/>
            <a:r>
              <a:rPr lang="de-DE" dirty="0" smtClean="0"/>
              <a:t>ACO Marine </a:t>
            </a:r>
            <a:br>
              <a:rPr lang="de-DE" dirty="0" smtClean="0"/>
            </a:br>
            <a:r>
              <a:rPr lang="de-DE" sz="1600" b="0" dirty="0" smtClean="0"/>
              <a:t>- </a:t>
            </a:r>
            <a:r>
              <a:rPr lang="en-US" sz="1600" b="0" dirty="0"/>
              <a:t>I</a:t>
            </a:r>
            <a:r>
              <a:rPr lang="en-US" sz="1600" b="0" dirty="0" smtClean="0"/>
              <a:t>nnovative Technology </a:t>
            </a:r>
            <a:r>
              <a:rPr lang="en-US" sz="1600" b="0" dirty="0"/>
              <a:t>for </a:t>
            </a:r>
            <a:r>
              <a:rPr lang="en-US" sz="1600" b="0" dirty="0" smtClean="0"/>
              <a:t>Clean Oceans</a:t>
            </a:r>
            <a:endParaRPr lang="de-DE" sz="1600" b="0" dirty="0" smtClean="0"/>
          </a:p>
        </p:txBody>
      </p:sp>
      <p:sp>
        <p:nvSpPr>
          <p:cNvPr id="23559" name="Rectangle 9"/>
          <p:cNvSpPr>
            <a:spLocks noGrp="1" noChangeArrowheads="1"/>
          </p:cNvSpPr>
          <p:nvPr>
            <p:ph type="body" idx="1"/>
          </p:nvPr>
        </p:nvSpPr>
        <p:spPr>
          <a:xfrm>
            <a:off x="3137808" y="4659456"/>
            <a:ext cx="5749017" cy="1226994"/>
          </a:xfrm>
          <a:noFill/>
        </p:spPr>
        <p:txBody>
          <a:bodyPr>
            <a:noAutofit/>
          </a:bodyPr>
          <a:lstStyle/>
          <a:p>
            <a:r>
              <a:rPr lang="en-US" dirty="0"/>
              <a:t>Mega yachts, cruise liners, ferries, navy ships, </a:t>
            </a:r>
            <a:r>
              <a:rPr lang="en-US" dirty="0" smtClean="0"/>
              <a:t>offshore</a:t>
            </a:r>
          </a:p>
          <a:p>
            <a:r>
              <a:rPr lang="en-US" dirty="0" smtClean="0"/>
              <a:t>platforms</a:t>
            </a:r>
            <a:r>
              <a:rPr lang="en-US" dirty="0"/>
              <a:t>, and all types of cargo ships are equipped </a:t>
            </a:r>
            <a:r>
              <a:rPr lang="en-US" dirty="0" smtClean="0"/>
              <a:t>by</a:t>
            </a:r>
          </a:p>
          <a:p>
            <a:r>
              <a:rPr lang="en-US" dirty="0" smtClean="0"/>
              <a:t>ACO </a:t>
            </a:r>
            <a:r>
              <a:rPr lang="en-US" dirty="0"/>
              <a:t>Marine with systems for drainage and </a:t>
            </a:r>
            <a:r>
              <a:rPr lang="en-US" dirty="0" smtClean="0"/>
              <a:t>wastewater</a:t>
            </a:r>
          </a:p>
          <a:p>
            <a:r>
              <a:rPr lang="en-US" dirty="0" smtClean="0"/>
              <a:t>treatment</a:t>
            </a:r>
            <a:r>
              <a:rPr lang="en-US" dirty="0"/>
              <a:t>.</a:t>
            </a:r>
            <a:endParaRPr lang="de-DE" dirty="0"/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0000" y="1166400"/>
            <a:ext cx="2394000" cy="2907792"/>
          </a:xfrm>
          <a:prstGeom prst="rect">
            <a:avLst/>
          </a:prstGeom>
        </p:spPr>
      </p:pic>
      <p:pic>
        <p:nvPicPr>
          <p:cNvPr id="6" name="Grafik 5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66400"/>
            <a:ext cx="2359152" cy="2907792"/>
          </a:xfrm>
          <a:prstGeom prst="rect">
            <a:avLst/>
          </a:prstGeom>
        </p:spPr>
      </p:pic>
      <p:pic>
        <p:nvPicPr>
          <p:cNvPr id="7" name="Grafik 6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2800" y="1166400"/>
            <a:ext cx="2633472" cy="2907792"/>
          </a:xfrm>
          <a:prstGeom prst="rect">
            <a:avLst/>
          </a:prstGeom>
        </p:spPr>
      </p:pic>
      <p:pic>
        <p:nvPicPr>
          <p:cNvPr id="8" name="Grafik 7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2000" y="1166400"/>
            <a:ext cx="1584960" cy="29077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6020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DE" smtClean="0"/>
              <a:t>Headline, Verdana Fett 20 P. Maximal </a:t>
            </a:r>
            <a:br>
              <a:rPr lang="de-DE" smtClean="0"/>
            </a:br>
            <a:r>
              <a:rPr lang="de-DE" smtClean="0"/>
              <a:t>zwei Zeilen. Zeilenabstand 1,1 Zeilen.</a:t>
            </a:r>
          </a:p>
        </p:txBody>
      </p:sp>
      <p:sp>
        <p:nvSpPr>
          <p:cNvPr id="9219" name="Rectangle 3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E2001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0339" tIns="40170" rIns="80339" bIns="40170" anchor="ctr"/>
          <a:lstStyle/>
          <a:p>
            <a:endParaRPr lang="de-DE"/>
          </a:p>
        </p:txBody>
      </p:sp>
      <p:sp>
        <p:nvSpPr>
          <p:cNvPr id="9220" name="Text Box 4"/>
          <p:cNvSpPr txBox="1">
            <a:spLocks noChangeArrowheads="1"/>
          </p:cNvSpPr>
          <p:nvPr/>
        </p:nvSpPr>
        <p:spPr bwMode="auto">
          <a:xfrm>
            <a:off x="233915" y="2816225"/>
            <a:ext cx="8665535" cy="7543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80339" tIns="40170" rIns="80339" bIns="40170">
            <a:spAutoFit/>
          </a:bodyPr>
          <a:lstStyle>
            <a:lvl1pPr eaLnBrk="0" hangingPunct="0">
              <a:defRPr sz="1500">
                <a:solidFill>
                  <a:srgbClr val="191919"/>
                </a:solidFill>
                <a:latin typeface="Verdana" pitchFamily="34" charset="0"/>
              </a:defRPr>
            </a:lvl1pPr>
            <a:lvl2pPr marL="742950" indent="-285750" eaLnBrk="0" hangingPunct="0">
              <a:defRPr sz="1500">
                <a:solidFill>
                  <a:srgbClr val="191919"/>
                </a:solidFill>
                <a:latin typeface="Verdana" pitchFamily="34" charset="0"/>
              </a:defRPr>
            </a:lvl2pPr>
            <a:lvl3pPr marL="1143000" indent="-228600" eaLnBrk="0" hangingPunct="0">
              <a:defRPr sz="1500">
                <a:solidFill>
                  <a:srgbClr val="191919"/>
                </a:solidFill>
                <a:latin typeface="Verdana" pitchFamily="34" charset="0"/>
              </a:defRPr>
            </a:lvl3pPr>
            <a:lvl4pPr marL="1600200" indent="-228600" eaLnBrk="0" hangingPunct="0">
              <a:defRPr sz="1500">
                <a:solidFill>
                  <a:srgbClr val="191919"/>
                </a:solidFill>
                <a:latin typeface="Verdana" pitchFamily="34" charset="0"/>
              </a:defRPr>
            </a:lvl4pPr>
            <a:lvl5pPr marL="2057400" indent="-228600" eaLnBrk="0" hangingPunct="0">
              <a:defRPr sz="1500">
                <a:solidFill>
                  <a:srgbClr val="191919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191919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191919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191919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191919"/>
                </a:solidFill>
                <a:latin typeface="Verdana" pitchFamily="34" charset="0"/>
              </a:defRPr>
            </a:lvl9pPr>
          </a:lstStyle>
          <a:p>
            <a:pPr algn="ctr" eaLnBrk="1" hangingPunct="1">
              <a:lnSpc>
                <a:spcPct val="125000"/>
              </a:lnSpc>
              <a:spcBef>
                <a:spcPct val="50000"/>
              </a:spcBef>
            </a:pPr>
            <a:r>
              <a:rPr lang="de-DE" sz="3500" b="1" dirty="0" smtClean="0">
                <a:solidFill>
                  <a:schemeClr val="bg1"/>
                </a:solidFill>
              </a:rPr>
              <a:t>ACO System and Service Chain</a:t>
            </a:r>
            <a:endParaRPr lang="de-DE" sz="35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19081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7" name="Grafik 6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5" name="Picture 6" descr="ACO_LOGO_4c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8974" y="5106601"/>
            <a:ext cx="1276351" cy="9777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 Box 7"/>
          <p:cNvSpPr txBox="1">
            <a:spLocks noChangeArrowheads="1"/>
          </p:cNvSpPr>
          <p:nvPr/>
        </p:nvSpPr>
        <p:spPr bwMode="auto">
          <a:xfrm>
            <a:off x="409575" y="549274"/>
            <a:ext cx="6453138" cy="3686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1500">
                <a:solidFill>
                  <a:srgbClr val="191919"/>
                </a:solidFill>
                <a:latin typeface="Verdana" pitchFamily="34" charset="0"/>
              </a:defRPr>
            </a:lvl1pPr>
            <a:lvl2pPr marL="742950" indent="-285750" eaLnBrk="0" hangingPunct="0">
              <a:defRPr sz="1500">
                <a:solidFill>
                  <a:srgbClr val="191919"/>
                </a:solidFill>
                <a:latin typeface="Verdana" pitchFamily="34" charset="0"/>
              </a:defRPr>
            </a:lvl2pPr>
            <a:lvl3pPr marL="1143000" indent="-228600" eaLnBrk="0" hangingPunct="0">
              <a:defRPr sz="1500">
                <a:solidFill>
                  <a:srgbClr val="191919"/>
                </a:solidFill>
                <a:latin typeface="Verdana" pitchFamily="34" charset="0"/>
              </a:defRPr>
            </a:lvl3pPr>
            <a:lvl4pPr marL="1600200" indent="-228600" eaLnBrk="0" hangingPunct="0">
              <a:defRPr sz="1500">
                <a:solidFill>
                  <a:srgbClr val="191919"/>
                </a:solidFill>
                <a:latin typeface="Verdana" pitchFamily="34" charset="0"/>
              </a:defRPr>
            </a:lvl4pPr>
            <a:lvl5pPr marL="2057400" indent="-228600" eaLnBrk="0" hangingPunct="0">
              <a:defRPr sz="1500">
                <a:solidFill>
                  <a:srgbClr val="191919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191919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191919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191919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191919"/>
                </a:solidFill>
                <a:latin typeface="Verdana" pitchFamily="34" charset="0"/>
              </a:defRPr>
            </a:lvl9pPr>
          </a:lstStyle>
          <a:p>
            <a:pPr eaLnBrk="1" hangingPunct="1">
              <a:lnSpc>
                <a:spcPct val="110000"/>
              </a:lnSpc>
              <a:spcBef>
                <a:spcPts val="0"/>
              </a:spcBef>
            </a:pPr>
            <a:r>
              <a:rPr lang="de-DE" sz="1800" b="1" dirty="0">
                <a:solidFill>
                  <a:srgbClr val="5F5F5F"/>
                </a:solidFill>
              </a:rPr>
              <a:t>ACO</a:t>
            </a:r>
            <a:r>
              <a:rPr lang="de-DE" sz="1800" b="1" dirty="0" smtClean="0">
                <a:solidFill>
                  <a:srgbClr val="5F5F5F"/>
                </a:solidFill>
              </a:rPr>
              <a:t>. The future of drainage.</a:t>
            </a:r>
          </a:p>
        </p:txBody>
      </p:sp>
    </p:spTree>
    <p:extLst>
      <p:ext uri="{BB962C8B-B14F-4D97-AF65-F5344CB8AC3E}">
        <p14:creationId xmlns:p14="http://schemas.microsoft.com/office/powerpoint/2010/main" val="2585192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ACO System </a:t>
            </a:r>
            <a:r>
              <a:rPr lang="de-DE" dirty="0"/>
              <a:t>C</a:t>
            </a:r>
            <a:r>
              <a:rPr lang="de-DE" dirty="0" smtClean="0"/>
              <a:t>hain</a:t>
            </a:r>
            <a:endParaRPr lang="de-DE" dirty="0"/>
          </a:p>
        </p:txBody>
      </p:sp>
      <p:pic>
        <p:nvPicPr>
          <p:cNvPr id="7" name="Grafik 6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100" b="9091"/>
          <a:stretch/>
        </p:blipFill>
        <p:spPr>
          <a:xfrm>
            <a:off x="0" y="1163784"/>
            <a:ext cx="9144000" cy="57476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01197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ACO System Chain</a:t>
            </a:r>
            <a:endParaRPr lang="de-DE" dirty="0"/>
          </a:p>
        </p:txBody>
      </p:sp>
      <p:sp>
        <p:nvSpPr>
          <p:cNvPr id="8" name="Textfeld 7"/>
          <p:cNvSpPr txBox="1"/>
          <p:nvPr/>
        </p:nvSpPr>
        <p:spPr>
          <a:xfrm>
            <a:off x="255677" y="4862286"/>
            <a:ext cx="1868556" cy="461665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ctr"/>
            <a:r>
              <a:rPr lang="de-DE" sz="1500" dirty="0" smtClean="0">
                <a:solidFill>
                  <a:srgbClr val="FF0000"/>
                </a:solidFill>
              </a:rPr>
              <a:t>collect: </a:t>
            </a:r>
          </a:p>
          <a:p>
            <a:pPr algn="ctr"/>
            <a:r>
              <a:rPr lang="de-DE" sz="1500" dirty="0" smtClean="0">
                <a:solidFill>
                  <a:schemeClr val="tx1"/>
                </a:solidFill>
              </a:rPr>
              <a:t>Gather and capture</a:t>
            </a:r>
            <a:endParaRPr lang="de-DE" sz="1500" dirty="0"/>
          </a:p>
        </p:txBody>
      </p:sp>
      <p:sp>
        <p:nvSpPr>
          <p:cNvPr id="9" name="Textfeld 8"/>
          <p:cNvSpPr txBox="1"/>
          <p:nvPr/>
        </p:nvSpPr>
        <p:spPr>
          <a:xfrm>
            <a:off x="2562831" y="4863314"/>
            <a:ext cx="1810386" cy="692497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ctr"/>
            <a:r>
              <a:rPr lang="de-DE" sz="1500" dirty="0" smtClean="0">
                <a:solidFill>
                  <a:srgbClr val="FF0000"/>
                </a:solidFill>
              </a:rPr>
              <a:t>clean:</a:t>
            </a:r>
            <a:r>
              <a:rPr lang="de-DE" sz="1500" dirty="0" smtClean="0"/>
              <a:t> </a:t>
            </a:r>
          </a:p>
          <a:p>
            <a:pPr algn="ctr"/>
            <a:r>
              <a:rPr lang="de-DE" sz="1500" dirty="0" smtClean="0"/>
              <a:t>Pre-treat and process </a:t>
            </a:r>
            <a:endParaRPr lang="de-DE" sz="1500" dirty="0"/>
          </a:p>
        </p:txBody>
      </p:sp>
      <p:sp>
        <p:nvSpPr>
          <p:cNvPr id="10" name="Textfeld 9"/>
          <p:cNvSpPr txBox="1"/>
          <p:nvPr/>
        </p:nvSpPr>
        <p:spPr>
          <a:xfrm>
            <a:off x="4618082" y="4863314"/>
            <a:ext cx="2120437" cy="461665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ctr"/>
            <a:r>
              <a:rPr lang="de-DE" sz="1500" dirty="0" smtClean="0">
                <a:solidFill>
                  <a:srgbClr val="FF0000"/>
                </a:solidFill>
              </a:rPr>
              <a:t>hold:</a:t>
            </a:r>
            <a:r>
              <a:rPr lang="de-DE" sz="1500" dirty="0" smtClean="0"/>
              <a:t> </a:t>
            </a:r>
          </a:p>
          <a:p>
            <a:pPr algn="ctr"/>
            <a:r>
              <a:rPr lang="de-DE" sz="1500" dirty="0" smtClean="0"/>
              <a:t>Retain and contain  </a:t>
            </a:r>
            <a:endParaRPr lang="de-DE" sz="1500" dirty="0"/>
          </a:p>
        </p:txBody>
      </p:sp>
      <p:sp>
        <p:nvSpPr>
          <p:cNvPr id="12" name="Textfeld 11"/>
          <p:cNvSpPr txBox="1"/>
          <p:nvPr/>
        </p:nvSpPr>
        <p:spPr>
          <a:xfrm>
            <a:off x="7132635" y="4853836"/>
            <a:ext cx="1757365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ctr"/>
            <a:r>
              <a:rPr lang="de-DE" sz="1500" dirty="0" smtClean="0">
                <a:solidFill>
                  <a:srgbClr val="FF0000"/>
                </a:solidFill>
              </a:rPr>
              <a:t>release: </a:t>
            </a:r>
          </a:p>
          <a:p>
            <a:pPr algn="ctr"/>
            <a:r>
              <a:rPr lang="de-DE" sz="1500" dirty="0" smtClean="0">
                <a:solidFill>
                  <a:schemeClr val="tx1"/>
                </a:solidFill>
              </a:rPr>
              <a:t>Pumping, discharging and reusing</a:t>
            </a:r>
            <a:endParaRPr lang="de-DE" sz="1500" dirty="0">
              <a:solidFill>
                <a:schemeClr val="tx1"/>
              </a:solidFill>
            </a:endParaRPr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63" y="3701125"/>
            <a:ext cx="9144000" cy="929336"/>
          </a:xfrm>
          <a:prstGeom prst="rect">
            <a:avLst/>
          </a:prstGeom>
        </p:spPr>
      </p:pic>
      <p:pic>
        <p:nvPicPr>
          <p:cNvPr id="5" name="Grafik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400" y="1890150"/>
            <a:ext cx="1587600" cy="1587600"/>
          </a:xfrm>
          <a:prstGeom prst="rect">
            <a:avLst/>
          </a:prstGeom>
        </p:spPr>
      </p:pic>
      <p:pic>
        <p:nvPicPr>
          <p:cNvPr id="6" name="Grafik 5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2400" y="1890000"/>
            <a:ext cx="1587600" cy="1587600"/>
          </a:xfrm>
          <a:prstGeom prst="rect">
            <a:avLst/>
          </a:prstGeom>
        </p:spPr>
      </p:pic>
      <p:pic>
        <p:nvPicPr>
          <p:cNvPr id="7" name="Grafik 6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00" y="1890000"/>
            <a:ext cx="1587600" cy="1587600"/>
          </a:xfrm>
          <a:prstGeom prst="rect">
            <a:avLst/>
          </a:prstGeom>
        </p:spPr>
      </p:pic>
      <p:pic>
        <p:nvPicPr>
          <p:cNvPr id="13" name="Grafik 12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4000" y="1890000"/>
            <a:ext cx="1587600" cy="158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6712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ACO Service Chain</a:t>
            </a:r>
            <a:endParaRPr lang="de-DE" dirty="0"/>
          </a:p>
        </p:txBody>
      </p:sp>
      <p:sp>
        <p:nvSpPr>
          <p:cNvPr id="5" name="Rectangle 6"/>
          <p:cNvSpPr txBox="1">
            <a:spLocks noChangeArrowheads="1"/>
          </p:cNvSpPr>
          <p:nvPr/>
        </p:nvSpPr>
        <p:spPr bwMode="auto">
          <a:xfrm>
            <a:off x="246291" y="1997202"/>
            <a:ext cx="4325710" cy="38987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301272" indent="-301272" algn="l" defTabSz="790839" rtl="0" eaLnBrk="0" fontAlgn="base" hangingPunct="0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rgbClr val="DF0029"/>
              </a:buClr>
              <a:buFont typeface="Wingdings" pitchFamily="2" charset="2"/>
              <a:defRPr sz="15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65979" indent="-164584" algn="l" defTabSz="790839" rtl="0" eaLnBrk="0" fontAlgn="base" hangingPunct="0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1500">
                <a:solidFill>
                  <a:schemeClr val="tx1"/>
                </a:solidFill>
                <a:latin typeface="+mn-lt"/>
              </a:defRPr>
            </a:lvl2pPr>
            <a:lvl3pPr marL="477014" indent="-167373" algn="l" defTabSz="790839" rtl="0" eaLnBrk="0" fontAlgn="base" hangingPunct="0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Verdana" pitchFamily="34" charset="0"/>
              <a:buChar char="□"/>
              <a:defRPr sz="1500">
                <a:solidFill>
                  <a:schemeClr val="tx1"/>
                </a:solidFill>
                <a:latin typeface="+mn-lt"/>
              </a:defRPr>
            </a:lvl3pPr>
            <a:lvl4pPr marL="795023" indent="-159005" algn="l" defTabSz="790839" rtl="0" eaLnBrk="0" fontAlgn="base" hangingPunct="0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Char char="-"/>
              <a:defRPr sz="1500">
                <a:solidFill>
                  <a:schemeClr val="tx1"/>
                </a:solidFill>
                <a:latin typeface="+mn-lt"/>
              </a:defRPr>
            </a:lvl4pPr>
            <a:lvl5pPr marL="1875976" indent="-200848" algn="l" defTabSz="790839" rtl="0" eaLnBrk="0" fontAlgn="base" hangingPunct="0">
              <a:lnSpc>
                <a:spcPts val="1757"/>
              </a:lnSpc>
              <a:spcBef>
                <a:spcPct val="20000"/>
              </a:spcBef>
              <a:spcAft>
                <a:spcPct val="0"/>
              </a:spcAft>
              <a:buChar char="»"/>
              <a:defRPr sz="1300">
                <a:solidFill>
                  <a:srgbClr val="191919"/>
                </a:solidFill>
                <a:latin typeface="+mn-lt"/>
              </a:defRPr>
            </a:lvl5pPr>
            <a:lvl6pPr marL="2277672" indent="-200848" algn="l" defTabSz="790839" rtl="0" fontAlgn="base">
              <a:lnSpc>
                <a:spcPts val="1757"/>
              </a:lnSpc>
              <a:spcBef>
                <a:spcPct val="20000"/>
              </a:spcBef>
              <a:spcAft>
                <a:spcPct val="0"/>
              </a:spcAft>
              <a:buChar char="»"/>
              <a:defRPr sz="1300">
                <a:solidFill>
                  <a:srgbClr val="191919"/>
                </a:solidFill>
                <a:latin typeface="+mn-lt"/>
              </a:defRPr>
            </a:lvl6pPr>
            <a:lvl7pPr marL="2679368" indent="-200848" algn="l" defTabSz="790839" rtl="0" fontAlgn="base">
              <a:lnSpc>
                <a:spcPts val="1757"/>
              </a:lnSpc>
              <a:spcBef>
                <a:spcPct val="20000"/>
              </a:spcBef>
              <a:spcAft>
                <a:spcPct val="0"/>
              </a:spcAft>
              <a:buChar char="»"/>
              <a:defRPr sz="1300">
                <a:solidFill>
                  <a:srgbClr val="191919"/>
                </a:solidFill>
                <a:latin typeface="+mn-lt"/>
              </a:defRPr>
            </a:lvl7pPr>
            <a:lvl8pPr marL="3081064" indent="-200848" algn="l" defTabSz="790839" rtl="0" fontAlgn="base">
              <a:lnSpc>
                <a:spcPts val="1757"/>
              </a:lnSpc>
              <a:spcBef>
                <a:spcPct val="20000"/>
              </a:spcBef>
              <a:spcAft>
                <a:spcPct val="0"/>
              </a:spcAft>
              <a:buChar char="»"/>
              <a:defRPr sz="1300">
                <a:solidFill>
                  <a:srgbClr val="191919"/>
                </a:solidFill>
                <a:latin typeface="+mn-lt"/>
              </a:defRPr>
            </a:lvl8pPr>
            <a:lvl9pPr marL="3482760" indent="-200848" algn="l" defTabSz="790839" rtl="0" fontAlgn="base">
              <a:lnSpc>
                <a:spcPts val="1757"/>
              </a:lnSpc>
              <a:spcBef>
                <a:spcPct val="20000"/>
              </a:spcBef>
              <a:spcAft>
                <a:spcPct val="0"/>
              </a:spcAft>
              <a:buChar char="»"/>
              <a:defRPr sz="1300">
                <a:solidFill>
                  <a:srgbClr val="191919"/>
                </a:solidFill>
                <a:latin typeface="+mn-lt"/>
              </a:defRPr>
            </a:lvl9pPr>
          </a:lstStyle>
          <a:p>
            <a:pPr marL="0" indent="0" eaLnBrk="1" hangingPunct="1"/>
            <a:endParaRPr lang="de-DE" dirty="0" smtClean="0"/>
          </a:p>
          <a:p>
            <a:pPr marL="0" indent="0" eaLnBrk="1" hangingPunct="1"/>
            <a:endParaRPr lang="de-DE" dirty="0" smtClean="0"/>
          </a:p>
          <a:p>
            <a:pPr marL="0" indent="0" eaLnBrk="1" hangingPunct="1"/>
            <a:endParaRPr lang="de-DE" dirty="0" smtClean="0"/>
          </a:p>
        </p:txBody>
      </p:sp>
      <p:pic>
        <p:nvPicPr>
          <p:cNvPr id="6" name="Grafik 5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164336"/>
            <a:ext cx="9144000" cy="56936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7415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ACO Service Chain</a:t>
            </a:r>
            <a:endParaRPr lang="de-DE" dirty="0"/>
          </a:p>
        </p:txBody>
      </p:sp>
      <p:pic>
        <p:nvPicPr>
          <p:cNvPr id="8" name="Grafik 7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4000" y="1890000"/>
            <a:ext cx="1587600" cy="1587600"/>
          </a:xfrm>
          <a:prstGeom prst="rect">
            <a:avLst/>
          </a:prstGeom>
        </p:spPr>
      </p:pic>
      <p:pic>
        <p:nvPicPr>
          <p:cNvPr id="9" name="Grafik 8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2400" y="1890000"/>
            <a:ext cx="1587600" cy="1587600"/>
          </a:xfrm>
          <a:prstGeom prst="rect">
            <a:avLst/>
          </a:prstGeom>
        </p:spPr>
      </p:pic>
      <p:pic>
        <p:nvPicPr>
          <p:cNvPr id="10" name="Grafik 9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00" y="1890000"/>
            <a:ext cx="1587600" cy="1587600"/>
          </a:xfrm>
          <a:prstGeom prst="rect">
            <a:avLst/>
          </a:prstGeom>
        </p:spPr>
      </p:pic>
      <p:pic>
        <p:nvPicPr>
          <p:cNvPr id="11" name="Grafik 10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400" y="1890000"/>
            <a:ext cx="1587600" cy="1587600"/>
          </a:xfrm>
          <a:prstGeom prst="rect">
            <a:avLst/>
          </a:prstGeom>
        </p:spPr>
      </p:pic>
      <p:sp>
        <p:nvSpPr>
          <p:cNvPr id="3" name="Textfeld 2"/>
          <p:cNvSpPr txBox="1"/>
          <p:nvPr/>
        </p:nvSpPr>
        <p:spPr>
          <a:xfrm>
            <a:off x="523907" y="4848223"/>
            <a:ext cx="1728078" cy="692497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de-DE" sz="1500" dirty="0" smtClean="0">
                <a:solidFill>
                  <a:srgbClr val="FF0000"/>
                </a:solidFill>
              </a:rPr>
              <a:t>train:</a:t>
            </a:r>
            <a:r>
              <a:rPr lang="de-DE" sz="1500" dirty="0" smtClean="0"/>
              <a:t> </a:t>
            </a:r>
          </a:p>
          <a:p>
            <a:r>
              <a:rPr lang="de-DE" sz="1500" dirty="0"/>
              <a:t>I</a:t>
            </a:r>
            <a:r>
              <a:rPr lang="de-DE" sz="1500" dirty="0" smtClean="0"/>
              <a:t>nformation and further education</a:t>
            </a:r>
            <a:endParaRPr lang="de-DE" sz="1500" dirty="0"/>
          </a:p>
        </p:txBody>
      </p:sp>
      <p:sp>
        <p:nvSpPr>
          <p:cNvPr id="12" name="Textfeld 11"/>
          <p:cNvSpPr txBox="1"/>
          <p:nvPr/>
        </p:nvSpPr>
        <p:spPr>
          <a:xfrm>
            <a:off x="2967883" y="4869473"/>
            <a:ext cx="1330439" cy="692497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de-DE" sz="1500" dirty="0" smtClean="0">
                <a:solidFill>
                  <a:srgbClr val="FF0000"/>
                </a:solidFill>
              </a:rPr>
              <a:t>design:</a:t>
            </a:r>
            <a:r>
              <a:rPr lang="de-DE" sz="1500" dirty="0" smtClean="0"/>
              <a:t> </a:t>
            </a:r>
          </a:p>
          <a:p>
            <a:r>
              <a:rPr lang="de-DE" sz="1500" dirty="0" smtClean="0"/>
              <a:t>Planning and optimisation</a:t>
            </a:r>
            <a:endParaRPr lang="de-DE" sz="1500" dirty="0"/>
          </a:p>
        </p:txBody>
      </p:sp>
      <p:sp>
        <p:nvSpPr>
          <p:cNvPr id="13" name="Textfeld 12"/>
          <p:cNvSpPr txBox="1"/>
          <p:nvPr/>
        </p:nvSpPr>
        <p:spPr>
          <a:xfrm>
            <a:off x="4950518" y="4848224"/>
            <a:ext cx="1930377" cy="692497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de-DE" sz="1500" dirty="0" smtClean="0">
                <a:solidFill>
                  <a:srgbClr val="FF0000"/>
                </a:solidFill>
              </a:rPr>
              <a:t>support:</a:t>
            </a:r>
            <a:r>
              <a:rPr lang="de-DE" sz="1500" dirty="0" smtClean="0"/>
              <a:t> </a:t>
            </a:r>
          </a:p>
          <a:p>
            <a:r>
              <a:rPr lang="de-DE" sz="1500" dirty="0" smtClean="0"/>
              <a:t>Construction advice and assistance</a:t>
            </a:r>
            <a:endParaRPr lang="de-DE" sz="1500" dirty="0"/>
          </a:p>
        </p:txBody>
      </p:sp>
      <p:sp>
        <p:nvSpPr>
          <p:cNvPr id="14" name="Textfeld 13"/>
          <p:cNvSpPr txBox="1"/>
          <p:nvPr/>
        </p:nvSpPr>
        <p:spPr>
          <a:xfrm>
            <a:off x="7458197" y="4855255"/>
            <a:ext cx="1685803" cy="692497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de-DE" sz="1500" dirty="0" smtClean="0">
                <a:solidFill>
                  <a:srgbClr val="FF0000"/>
                </a:solidFill>
              </a:rPr>
              <a:t>care:</a:t>
            </a:r>
            <a:r>
              <a:rPr lang="de-DE" sz="1500" dirty="0" smtClean="0"/>
              <a:t> </a:t>
            </a:r>
          </a:p>
          <a:p>
            <a:r>
              <a:rPr lang="de-DE" sz="1500" dirty="0" smtClean="0"/>
              <a:t>Inspection and servicing</a:t>
            </a:r>
            <a:endParaRPr lang="de-DE" sz="1500" dirty="0"/>
          </a:p>
        </p:txBody>
      </p:sp>
      <p:pic>
        <p:nvPicPr>
          <p:cNvPr id="6" name="Grafik 5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628800"/>
            <a:ext cx="9144000" cy="9401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67042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DE" smtClean="0"/>
              <a:t>Headline, Verdana Fett 20 P. Maximal </a:t>
            </a:r>
            <a:br>
              <a:rPr lang="de-DE" smtClean="0"/>
            </a:br>
            <a:r>
              <a:rPr lang="de-DE" smtClean="0"/>
              <a:t>zwei Zeilen. Zeilenabstand 1,1 Zeilen.</a:t>
            </a:r>
          </a:p>
        </p:txBody>
      </p:sp>
      <p:sp>
        <p:nvSpPr>
          <p:cNvPr id="9219" name="Rectangle 3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E2001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0339" tIns="40170" rIns="80339" bIns="40170" anchor="ctr"/>
          <a:lstStyle/>
          <a:p>
            <a:endParaRPr lang="de-DE"/>
          </a:p>
        </p:txBody>
      </p:sp>
      <p:sp>
        <p:nvSpPr>
          <p:cNvPr id="9220" name="Text Box 4"/>
          <p:cNvSpPr txBox="1">
            <a:spLocks noChangeArrowheads="1"/>
          </p:cNvSpPr>
          <p:nvPr/>
        </p:nvSpPr>
        <p:spPr bwMode="auto">
          <a:xfrm>
            <a:off x="233915" y="2816225"/>
            <a:ext cx="8665535" cy="6791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80339" tIns="40170" rIns="80339" bIns="40170">
            <a:spAutoFit/>
          </a:bodyPr>
          <a:lstStyle>
            <a:lvl1pPr eaLnBrk="0" hangingPunct="0">
              <a:defRPr sz="1500">
                <a:solidFill>
                  <a:srgbClr val="191919"/>
                </a:solidFill>
                <a:latin typeface="Verdana" pitchFamily="34" charset="0"/>
              </a:defRPr>
            </a:lvl1pPr>
            <a:lvl2pPr marL="742950" indent="-285750" eaLnBrk="0" hangingPunct="0">
              <a:defRPr sz="1500">
                <a:solidFill>
                  <a:srgbClr val="191919"/>
                </a:solidFill>
                <a:latin typeface="Verdana" pitchFamily="34" charset="0"/>
              </a:defRPr>
            </a:lvl2pPr>
            <a:lvl3pPr marL="1143000" indent="-228600" eaLnBrk="0" hangingPunct="0">
              <a:defRPr sz="1500">
                <a:solidFill>
                  <a:srgbClr val="191919"/>
                </a:solidFill>
                <a:latin typeface="Verdana" pitchFamily="34" charset="0"/>
              </a:defRPr>
            </a:lvl3pPr>
            <a:lvl4pPr marL="1600200" indent="-228600" eaLnBrk="0" hangingPunct="0">
              <a:defRPr sz="1500">
                <a:solidFill>
                  <a:srgbClr val="191919"/>
                </a:solidFill>
                <a:latin typeface="Verdana" pitchFamily="34" charset="0"/>
              </a:defRPr>
            </a:lvl4pPr>
            <a:lvl5pPr marL="2057400" indent="-228600" eaLnBrk="0" hangingPunct="0">
              <a:defRPr sz="1500">
                <a:solidFill>
                  <a:srgbClr val="191919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191919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191919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191919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191919"/>
                </a:solidFill>
                <a:latin typeface="Verdana" pitchFamily="34" charset="0"/>
              </a:defRPr>
            </a:lvl9pPr>
          </a:lstStyle>
          <a:p>
            <a:pPr algn="ctr" eaLnBrk="1" hangingPunct="1">
              <a:lnSpc>
                <a:spcPct val="125000"/>
              </a:lnSpc>
              <a:spcBef>
                <a:spcPct val="50000"/>
              </a:spcBef>
            </a:pPr>
            <a:r>
              <a:rPr lang="de-DE" sz="3500" b="1" dirty="0" smtClean="0">
                <a:solidFill>
                  <a:schemeClr val="bg1"/>
                </a:solidFill>
              </a:rPr>
              <a:t>ACO </a:t>
            </a:r>
            <a:r>
              <a:rPr lang="de-DE" sz="3500" b="1" dirty="0" err="1" smtClean="0">
                <a:solidFill>
                  <a:schemeClr val="bg1"/>
                </a:solidFill>
              </a:rPr>
              <a:t>Academy</a:t>
            </a:r>
            <a:endParaRPr lang="de-DE" sz="35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108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ACO </a:t>
            </a:r>
            <a:r>
              <a:rPr lang="de-DE" dirty="0" err="1" smtClean="0"/>
              <a:t>Academy</a:t>
            </a:r>
            <a:endParaRPr lang="de-DE" dirty="0"/>
          </a:p>
        </p:txBody>
      </p:sp>
      <p:sp>
        <p:nvSpPr>
          <p:cNvPr id="5" name="Rectangle 6"/>
          <p:cNvSpPr txBox="1">
            <a:spLocks noChangeArrowheads="1"/>
          </p:cNvSpPr>
          <p:nvPr/>
        </p:nvSpPr>
        <p:spPr bwMode="auto">
          <a:xfrm>
            <a:off x="246291" y="1997202"/>
            <a:ext cx="4325710" cy="38987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301272" indent="-301272" algn="l" defTabSz="790839" rtl="0" eaLnBrk="0" fontAlgn="base" hangingPunct="0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rgbClr val="DF0029"/>
              </a:buClr>
              <a:buFont typeface="Wingdings" pitchFamily="2" charset="2"/>
              <a:defRPr sz="15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65979" indent="-164584" algn="l" defTabSz="790839" rtl="0" eaLnBrk="0" fontAlgn="base" hangingPunct="0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1500">
                <a:solidFill>
                  <a:schemeClr val="tx1"/>
                </a:solidFill>
                <a:latin typeface="+mn-lt"/>
              </a:defRPr>
            </a:lvl2pPr>
            <a:lvl3pPr marL="477014" indent="-167373" algn="l" defTabSz="790839" rtl="0" eaLnBrk="0" fontAlgn="base" hangingPunct="0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Verdana" pitchFamily="34" charset="0"/>
              <a:buChar char="□"/>
              <a:defRPr sz="1500">
                <a:solidFill>
                  <a:schemeClr val="tx1"/>
                </a:solidFill>
                <a:latin typeface="+mn-lt"/>
              </a:defRPr>
            </a:lvl3pPr>
            <a:lvl4pPr marL="795023" indent="-159005" algn="l" defTabSz="790839" rtl="0" eaLnBrk="0" fontAlgn="base" hangingPunct="0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Char char="-"/>
              <a:defRPr sz="1500">
                <a:solidFill>
                  <a:schemeClr val="tx1"/>
                </a:solidFill>
                <a:latin typeface="+mn-lt"/>
              </a:defRPr>
            </a:lvl4pPr>
            <a:lvl5pPr marL="1875976" indent="-200848" algn="l" defTabSz="790839" rtl="0" eaLnBrk="0" fontAlgn="base" hangingPunct="0">
              <a:lnSpc>
                <a:spcPts val="1757"/>
              </a:lnSpc>
              <a:spcBef>
                <a:spcPct val="20000"/>
              </a:spcBef>
              <a:spcAft>
                <a:spcPct val="0"/>
              </a:spcAft>
              <a:buChar char="»"/>
              <a:defRPr sz="1300">
                <a:solidFill>
                  <a:srgbClr val="191919"/>
                </a:solidFill>
                <a:latin typeface="+mn-lt"/>
              </a:defRPr>
            </a:lvl5pPr>
            <a:lvl6pPr marL="2277672" indent="-200848" algn="l" defTabSz="790839" rtl="0" fontAlgn="base">
              <a:lnSpc>
                <a:spcPts val="1757"/>
              </a:lnSpc>
              <a:spcBef>
                <a:spcPct val="20000"/>
              </a:spcBef>
              <a:spcAft>
                <a:spcPct val="0"/>
              </a:spcAft>
              <a:buChar char="»"/>
              <a:defRPr sz="1300">
                <a:solidFill>
                  <a:srgbClr val="191919"/>
                </a:solidFill>
                <a:latin typeface="+mn-lt"/>
              </a:defRPr>
            </a:lvl6pPr>
            <a:lvl7pPr marL="2679368" indent="-200848" algn="l" defTabSz="790839" rtl="0" fontAlgn="base">
              <a:lnSpc>
                <a:spcPts val="1757"/>
              </a:lnSpc>
              <a:spcBef>
                <a:spcPct val="20000"/>
              </a:spcBef>
              <a:spcAft>
                <a:spcPct val="0"/>
              </a:spcAft>
              <a:buChar char="»"/>
              <a:defRPr sz="1300">
                <a:solidFill>
                  <a:srgbClr val="191919"/>
                </a:solidFill>
                <a:latin typeface="+mn-lt"/>
              </a:defRPr>
            </a:lvl7pPr>
            <a:lvl8pPr marL="3081064" indent="-200848" algn="l" defTabSz="790839" rtl="0" fontAlgn="base">
              <a:lnSpc>
                <a:spcPts val="1757"/>
              </a:lnSpc>
              <a:spcBef>
                <a:spcPct val="20000"/>
              </a:spcBef>
              <a:spcAft>
                <a:spcPct val="0"/>
              </a:spcAft>
              <a:buChar char="»"/>
              <a:defRPr sz="1300">
                <a:solidFill>
                  <a:srgbClr val="191919"/>
                </a:solidFill>
                <a:latin typeface="+mn-lt"/>
              </a:defRPr>
            </a:lvl8pPr>
            <a:lvl9pPr marL="3482760" indent="-200848" algn="l" defTabSz="790839" rtl="0" fontAlgn="base">
              <a:lnSpc>
                <a:spcPts val="1757"/>
              </a:lnSpc>
              <a:spcBef>
                <a:spcPct val="20000"/>
              </a:spcBef>
              <a:spcAft>
                <a:spcPct val="0"/>
              </a:spcAft>
              <a:buChar char="»"/>
              <a:defRPr sz="1300">
                <a:solidFill>
                  <a:srgbClr val="191919"/>
                </a:solidFill>
                <a:latin typeface="+mn-lt"/>
              </a:defRPr>
            </a:lvl9pPr>
          </a:lstStyle>
          <a:p>
            <a:pPr marL="0" indent="0" eaLnBrk="1" hangingPunct="1"/>
            <a:endParaRPr lang="de-DE" dirty="0" smtClean="0"/>
          </a:p>
          <a:p>
            <a:pPr marL="0" indent="0" eaLnBrk="1" hangingPunct="1"/>
            <a:endParaRPr lang="de-DE" dirty="0" smtClean="0"/>
          </a:p>
          <a:p>
            <a:pPr marL="0" indent="0" eaLnBrk="1" hangingPunct="1"/>
            <a:endParaRPr lang="de-DE" dirty="0" smtClean="0"/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164336"/>
            <a:ext cx="9144000" cy="56936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46788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>
          <a:xfrm>
            <a:off x="3132818" y="152400"/>
            <a:ext cx="5757182" cy="696191"/>
          </a:xfrm>
        </p:spPr>
        <p:txBody>
          <a:bodyPr/>
          <a:lstStyle/>
          <a:p>
            <a:r>
              <a:rPr lang="en-US" dirty="0" smtClean="0"/>
              <a:t>Sharing Knowledge Equals Multiplying Know-How</a:t>
            </a:r>
            <a:endParaRPr lang="en-US" dirty="0"/>
          </a:p>
        </p:txBody>
      </p:sp>
      <p:sp>
        <p:nvSpPr>
          <p:cNvPr id="23559" name="Rectangle 9"/>
          <p:cNvSpPr>
            <a:spLocks noGrp="1" noChangeArrowheads="1"/>
          </p:cNvSpPr>
          <p:nvPr>
            <p:ph type="body" idx="1"/>
          </p:nvPr>
        </p:nvSpPr>
        <p:spPr>
          <a:xfrm>
            <a:off x="3137808" y="4659456"/>
            <a:ext cx="5749017" cy="1919474"/>
          </a:xfrm>
          <a:noFill/>
        </p:spPr>
        <p:txBody>
          <a:bodyPr>
            <a:noAutofit/>
          </a:bodyPr>
          <a:lstStyle/>
          <a:p>
            <a:r>
              <a:rPr lang="en-US" dirty="0"/>
              <a:t>Another factor behind ACO’s strength: we </a:t>
            </a:r>
            <a:r>
              <a:rPr lang="en-US" dirty="0" smtClean="0"/>
              <a:t>consider</a:t>
            </a:r>
          </a:p>
          <a:p>
            <a:r>
              <a:rPr lang="en-US" dirty="0" smtClean="0"/>
              <a:t>communication </a:t>
            </a:r>
            <a:r>
              <a:rPr lang="en-US" dirty="0"/>
              <a:t>to be a crucial success parameter. </a:t>
            </a:r>
            <a:r>
              <a:rPr lang="en-US" dirty="0" smtClean="0"/>
              <a:t>With</a:t>
            </a:r>
          </a:p>
          <a:p>
            <a:r>
              <a:rPr lang="en-US" dirty="0" smtClean="0"/>
              <a:t>intense </a:t>
            </a:r>
            <a:r>
              <a:rPr lang="en-US" dirty="0"/>
              <a:t>knowledge management, we harness </a:t>
            </a:r>
            <a:r>
              <a:rPr lang="en-US" dirty="0" smtClean="0"/>
              <a:t>the       </a:t>
            </a:r>
          </a:p>
          <a:p>
            <a:r>
              <a:rPr lang="en-US" dirty="0" smtClean="0"/>
              <a:t>opportunities </a:t>
            </a:r>
            <a:r>
              <a:rPr lang="en-US" dirty="0"/>
              <a:t>for linking up creativity, know-how </a:t>
            </a:r>
            <a:r>
              <a:rPr lang="en-US" dirty="0" smtClean="0"/>
              <a:t>and         </a:t>
            </a:r>
          </a:p>
          <a:p>
            <a:r>
              <a:rPr lang="en-US" dirty="0" smtClean="0"/>
              <a:t>experience </a:t>
            </a:r>
            <a:r>
              <a:rPr lang="en-US" dirty="0"/>
              <a:t>worldwide, and share this expertise with </a:t>
            </a:r>
            <a:r>
              <a:rPr lang="en-US" dirty="0" smtClean="0"/>
              <a:t>clients</a:t>
            </a:r>
          </a:p>
          <a:p>
            <a:r>
              <a:rPr lang="en-US" dirty="0" smtClean="0"/>
              <a:t>and </a:t>
            </a:r>
            <a:r>
              <a:rPr lang="en-US" dirty="0"/>
              <a:t>partners.</a:t>
            </a:r>
            <a:endParaRPr lang="de-DE" dirty="0"/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66400"/>
            <a:ext cx="2359152" cy="2907792"/>
          </a:xfrm>
          <a:prstGeom prst="rect">
            <a:avLst/>
          </a:prstGeom>
        </p:spPr>
      </p:pic>
      <p:pic>
        <p:nvPicPr>
          <p:cNvPr id="8" name="Grafik 7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4324" y="1166400"/>
            <a:ext cx="2633472" cy="2907792"/>
          </a:xfrm>
          <a:prstGeom prst="rect">
            <a:avLst/>
          </a:prstGeom>
        </p:spPr>
      </p:pic>
      <p:pic>
        <p:nvPicPr>
          <p:cNvPr id="9" name="Grafik 8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2000" y="1166400"/>
            <a:ext cx="1584960" cy="2907792"/>
          </a:xfrm>
          <a:prstGeom prst="rect">
            <a:avLst/>
          </a:prstGeom>
        </p:spPr>
      </p:pic>
      <p:pic>
        <p:nvPicPr>
          <p:cNvPr id="10" name="Grafik 9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0000" y="1166400"/>
            <a:ext cx="2395728" cy="29077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58422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DE" smtClean="0"/>
              <a:t>Headline, Verdana Fett 20 P. Maximal </a:t>
            </a:r>
            <a:br>
              <a:rPr lang="de-DE" smtClean="0"/>
            </a:br>
            <a:r>
              <a:rPr lang="de-DE" smtClean="0"/>
              <a:t>zwei Zeilen. Zeilenabstand 1,1 Zeilen.</a:t>
            </a:r>
          </a:p>
        </p:txBody>
      </p:sp>
      <p:sp>
        <p:nvSpPr>
          <p:cNvPr id="9219" name="Rectangle 3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E2001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0339" tIns="40170" rIns="80339" bIns="40170" anchor="ctr"/>
          <a:lstStyle/>
          <a:p>
            <a:endParaRPr lang="de-DE"/>
          </a:p>
        </p:txBody>
      </p:sp>
      <p:sp>
        <p:nvSpPr>
          <p:cNvPr id="9220" name="Text Box 4"/>
          <p:cNvSpPr txBox="1">
            <a:spLocks noChangeArrowheads="1"/>
          </p:cNvSpPr>
          <p:nvPr/>
        </p:nvSpPr>
        <p:spPr bwMode="auto">
          <a:xfrm>
            <a:off x="233915" y="2816225"/>
            <a:ext cx="8665535" cy="6791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80339" tIns="40170" rIns="80339" bIns="40170">
            <a:spAutoFit/>
          </a:bodyPr>
          <a:lstStyle>
            <a:lvl1pPr eaLnBrk="0" hangingPunct="0">
              <a:defRPr sz="1500">
                <a:solidFill>
                  <a:srgbClr val="191919"/>
                </a:solidFill>
                <a:latin typeface="Verdana" pitchFamily="34" charset="0"/>
              </a:defRPr>
            </a:lvl1pPr>
            <a:lvl2pPr marL="742950" indent="-285750" eaLnBrk="0" hangingPunct="0">
              <a:defRPr sz="1500">
                <a:solidFill>
                  <a:srgbClr val="191919"/>
                </a:solidFill>
                <a:latin typeface="Verdana" pitchFamily="34" charset="0"/>
              </a:defRPr>
            </a:lvl2pPr>
            <a:lvl3pPr marL="1143000" indent="-228600" eaLnBrk="0" hangingPunct="0">
              <a:defRPr sz="1500">
                <a:solidFill>
                  <a:srgbClr val="191919"/>
                </a:solidFill>
                <a:latin typeface="Verdana" pitchFamily="34" charset="0"/>
              </a:defRPr>
            </a:lvl3pPr>
            <a:lvl4pPr marL="1600200" indent="-228600" eaLnBrk="0" hangingPunct="0">
              <a:defRPr sz="1500">
                <a:solidFill>
                  <a:srgbClr val="191919"/>
                </a:solidFill>
                <a:latin typeface="Verdana" pitchFamily="34" charset="0"/>
              </a:defRPr>
            </a:lvl4pPr>
            <a:lvl5pPr marL="2057400" indent="-228600" eaLnBrk="0" hangingPunct="0">
              <a:defRPr sz="1500">
                <a:solidFill>
                  <a:srgbClr val="191919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191919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191919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191919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191919"/>
                </a:solidFill>
                <a:latin typeface="Verdana" pitchFamily="34" charset="0"/>
              </a:defRPr>
            </a:lvl9pPr>
          </a:lstStyle>
          <a:p>
            <a:pPr algn="ctr" eaLnBrk="1" hangingPunct="1">
              <a:lnSpc>
                <a:spcPct val="125000"/>
              </a:lnSpc>
              <a:spcBef>
                <a:spcPct val="50000"/>
              </a:spcBef>
            </a:pPr>
            <a:r>
              <a:rPr lang="de-DE" sz="3500" b="1" dirty="0" smtClean="0">
                <a:solidFill>
                  <a:schemeClr val="bg1"/>
                </a:solidFill>
              </a:rPr>
              <a:t>Awards</a:t>
            </a:r>
            <a:endParaRPr lang="de-DE" sz="35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86626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3132818" y="202020"/>
            <a:ext cx="5757182" cy="646572"/>
          </a:xfrm>
        </p:spPr>
        <p:txBody>
          <a:bodyPr/>
          <a:lstStyle/>
          <a:p>
            <a:pPr eaLnBrk="1" hangingPunct="1"/>
            <a:r>
              <a:rPr lang="en-US" dirty="0"/>
              <a:t>ACO Awards – Perfection is also a </a:t>
            </a:r>
            <a:r>
              <a:rPr lang="en-US" dirty="0" smtClean="0"/>
              <a:t>Pleasure</a:t>
            </a:r>
            <a:endParaRPr lang="en-US" dirty="0"/>
          </a:p>
        </p:txBody>
      </p:sp>
      <p:sp>
        <p:nvSpPr>
          <p:cNvPr id="8195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2106386" y="1977535"/>
            <a:ext cx="6051962" cy="2855721"/>
          </a:xfrm>
        </p:spPr>
        <p:txBody>
          <a:bodyPr/>
          <a:lstStyle/>
          <a:p>
            <a:pPr lvl="1" eaLnBrk="1" hangingPunct="1">
              <a:buNone/>
            </a:pPr>
            <a:r>
              <a:rPr lang="en-US" dirty="0"/>
              <a:t>Success and excellent performance in one’s personal </a:t>
            </a:r>
            <a:r>
              <a:rPr lang="en-US" dirty="0" smtClean="0"/>
              <a:t>sphere</a:t>
            </a:r>
          </a:p>
          <a:p>
            <a:pPr lvl="1" eaLnBrk="1" hangingPunct="1">
              <a:buNone/>
            </a:pPr>
            <a:r>
              <a:rPr lang="en-US" dirty="0" smtClean="0"/>
              <a:t>are </a:t>
            </a:r>
            <a:r>
              <a:rPr lang="en-US" dirty="0"/>
              <a:t>highly satisfying, but the ultimate prize and the </a:t>
            </a:r>
            <a:r>
              <a:rPr lang="en-US" dirty="0" smtClean="0"/>
              <a:t>strongest</a:t>
            </a:r>
          </a:p>
          <a:p>
            <a:pPr lvl="1" eaLnBrk="1" hangingPunct="1">
              <a:buNone/>
            </a:pPr>
            <a:r>
              <a:rPr lang="en-US" dirty="0" smtClean="0"/>
              <a:t>and </a:t>
            </a:r>
            <a:r>
              <a:rPr lang="en-US" dirty="0"/>
              <a:t>most pleasurable motivation factor is being successful in </a:t>
            </a:r>
            <a:r>
              <a:rPr lang="en-US" dirty="0" smtClean="0"/>
              <a:t>a</a:t>
            </a:r>
          </a:p>
          <a:p>
            <a:pPr lvl="1" eaLnBrk="1" hangingPunct="1">
              <a:buNone/>
            </a:pPr>
            <a:r>
              <a:rPr lang="en-US" dirty="0" smtClean="0"/>
              <a:t>team</a:t>
            </a:r>
            <a:r>
              <a:rPr lang="en-US" dirty="0"/>
              <a:t>. The ability of the ACO Group, teams and employees </a:t>
            </a:r>
            <a:r>
              <a:rPr lang="en-US" dirty="0" smtClean="0"/>
              <a:t>to</a:t>
            </a:r>
          </a:p>
          <a:p>
            <a:pPr lvl="1" eaLnBrk="1" hangingPunct="1">
              <a:buNone/>
            </a:pPr>
            <a:r>
              <a:rPr lang="en-US" dirty="0" smtClean="0"/>
              <a:t>jointly </a:t>
            </a:r>
            <a:r>
              <a:rPr lang="en-US" dirty="0"/>
              <a:t>achieve outstanding results has been proven time </a:t>
            </a:r>
            <a:r>
              <a:rPr lang="en-US" dirty="0" smtClean="0"/>
              <a:t>and</a:t>
            </a:r>
          </a:p>
          <a:p>
            <a:pPr lvl="1" eaLnBrk="1" hangingPunct="1">
              <a:buNone/>
            </a:pPr>
            <a:r>
              <a:rPr lang="en-US" dirty="0" smtClean="0"/>
              <a:t>again </a:t>
            </a:r>
            <a:r>
              <a:rPr lang="en-US" dirty="0"/>
              <a:t>in the past. </a:t>
            </a:r>
            <a:endParaRPr lang="en-US" dirty="0" smtClean="0"/>
          </a:p>
          <a:p>
            <a:pPr lvl="1" eaLnBrk="1" hangingPunct="1">
              <a:buNone/>
            </a:pPr>
            <a:r>
              <a:rPr lang="en-US" dirty="0" smtClean="0"/>
              <a:t>This </a:t>
            </a:r>
            <a:r>
              <a:rPr lang="en-US" dirty="0"/>
              <a:t>is underlined by sales records, quality prizes for </a:t>
            </a:r>
            <a:r>
              <a:rPr lang="en-US" dirty="0" smtClean="0"/>
              <a:t>the</a:t>
            </a:r>
          </a:p>
          <a:p>
            <a:pPr lvl="1" eaLnBrk="1" hangingPunct="1">
              <a:buNone/>
            </a:pPr>
            <a:r>
              <a:rPr lang="en-US" dirty="0" smtClean="0"/>
              <a:t>factories</a:t>
            </a:r>
            <a:r>
              <a:rPr lang="en-US" dirty="0"/>
              <a:t>, as well as design and innovation awards.</a:t>
            </a:r>
            <a:endParaRPr lang="de-DE" dirty="0" smtClean="0"/>
          </a:p>
          <a:p>
            <a:pPr lvl="1" eaLnBrk="1" hangingPunct="1">
              <a:buFont typeface="Wingdings" pitchFamily="2" charset="2"/>
              <a:buNone/>
            </a:pPr>
            <a:endParaRPr lang="de-DE" dirty="0" smtClean="0"/>
          </a:p>
          <a:p>
            <a:pPr lvl="1" eaLnBrk="1" hangingPunct="1">
              <a:buFont typeface="Wingdings" pitchFamily="2" charset="2"/>
              <a:buNone/>
            </a:pPr>
            <a:endParaRPr lang="de-DE" dirty="0" smtClean="0"/>
          </a:p>
          <a:p>
            <a:pPr lvl="1" eaLnBrk="1" hangingPunct="1">
              <a:buFont typeface="Wingdings" pitchFamily="2" charset="2"/>
              <a:buNone/>
            </a:pPr>
            <a:endParaRPr lang="de-DE" dirty="0" smtClean="0"/>
          </a:p>
        </p:txBody>
      </p:sp>
    </p:spTree>
    <p:extLst>
      <p:ext uri="{BB962C8B-B14F-4D97-AF65-F5344CB8AC3E}">
        <p14:creationId xmlns:p14="http://schemas.microsoft.com/office/powerpoint/2010/main" val="2582872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3132818" y="202020"/>
            <a:ext cx="5757182" cy="646572"/>
          </a:xfrm>
        </p:spPr>
        <p:txBody>
          <a:bodyPr/>
          <a:lstStyle/>
          <a:p>
            <a:pPr eaLnBrk="1" hangingPunct="1"/>
            <a:r>
              <a:rPr lang="en-US" dirty="0"/>
              <a:t>ACO Awards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1600" b="0" dirty="0" smtClean="0"/>
              <a:t>– </a:t>
            </a:r>
            <a:r>
              <a:rPr lang="en-US" sz="1600" b="0" dirty="0"/>
              <a:t>Perfection is also a </a:t>
            </a:r>
            <a:r>
              <a:rPr lang="en-US" sz="1600" b="0" dirty="0" smtClean="0"/>
              <a:t>Pleasure</a:t>
            </a:r>
            <a:endParaRPr lang="de-DE" b="0" dirty="0" smtClean="0"/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633" y="1508163"/>
            <a:ext cx="1460665" cy="2673925"/>
          </a:xfrm>
          <a:prstGeom prst="rect">
            <a:avLst/>
          </a:prstGeom>
        </p:spPr>
      </p:pic>
      <p:sp>
        <p:nvSpPr>
          <p:cNvPr id="6" name="Rectangle 4"/>
          <p:cNvSpPr txBox="1">
            <a:spLocks noChangeArrowheads="1"/>
          </p:cNvSpPr>
          <p:nvPr/>
        </p:nvSpPr>
        <p:spPr bwMode="auto">
          <a:xfrm>
            <a:off x="206333" y="4265216"/>
            <a:ext cx="2049978" cy="7224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301272" indent="-301272" algn="l" defTabSz="790839" rtl="0" eaLnBrk="0" fontAlgn="base" hangingPunct="0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rgbClr val="DF0029"/>
              </a:buClr>
              <a:buFont typeface="Wingdings" pitchFamily="2" charset="2"/>
              <a:defRPr sz="15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65979" indent="-164584" algn="l" defTabSz="790839" rtl="0" eaLnBrk="0" fontAlgn="base" hangingPunct="0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1500">
                <a:solidFill>
                  <a:schemeClr val="tx1"/>
                </a:solidFill>
                <a:latin typeface="+mn-lt"/>
              </a:defRPr>
            </a:lvl2pPr>
            <a:lvl3pPr marL="477014" indent="-167373" algn="l" defTabSz="790839" rtl="0" eaLnBrk="0" fontAlgn="base" hangingPunct="0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Verdana" pitchFamily="34" charset="0"/>
              <a:buChar char="□"/>
              <a:defRPr sz="1500">
                <a:solidFill>
                  <a:schemeClr val="tx1"/>
                </a:solidFill>
                <a:latin typeface="+mn-lt"/>
              </a:defRPr>
            </a:lvl3pPr>
            <a:lvl4pPr marL="795023" indent="-159005" algn="l" defTabSz="790839" rtl="0" eaLnBrk="0" fontAlgn="base" hangingPunct="0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Char char="-"/>
              <a:defRPr sz="1500">
                <a:solidFill>
                  <a:schemeClr val="tx1"/>
                </a:solidFill>
                <a:latin typeface="+mn-lt"/>
              </a:defRPr>
            </a:lvl4pPr>
            <a:lvl5pPr marL="1875976" indent="-200848" algn="l" defTabSz="790839" rtl="0" eaLnBrk="0" fontAlgn="base" hangingPunct="0">
              <a:lnSpc>
                <a:spcPts val="1757"/>
              </a:lnSpc>
              <a:spcBef>
                <a:spcPct val="20000"/>
              </a:spcBef>
              <a:spcAft>
                <a:spcPct val="0"/>
              </a:spcAft>
              <a:buChar char="»"/>
              <a:defRPr sz="1300">
                <a:solidFill>
                  <a:srgbClr val="191919"/>
                </a:solidFill>
                <a:latin typeface="+mn-lt"/>
              </a:defRPr>
            </a:lvl5pPr>
            <a:lvl6pPr marL="2277672" indent="-200848" algn="l" defTabSz="790839" rtl="0" fontAlgn="base">
              <a:lnSpc>
                <a:spcPts val="1757"/>
              </a:lnSpc>
              <a:spcBef>
                <a:spcPct val="20000"/>
              </a:spcBef>
              <a:spcAft>
                <a:spcPct val="0"/>
              </a:spcAft>
              <a:buChar char="»"/>
              <a:defRPr sz="1300">
                <a:solidFill>
                  <a:srgbClr val="191919"/>
                </a:solidFill>
                <a:latin typeface="+mn-lt"/>
              </a:defRPr>
            </a:lvl6pPr>
            <a:lvl7pPr marL="2679368" indent="-200848" algn="l" defTabSz="790839" rtl="0" fontAlgn="base">
              <a:lnSpc>
                <a:spcPts val="1757"/>
              </a:lnSpc>
              <a:spcBef>
                <a:spcPct val="20000"/>
              </a:spcBef>
              <a:spcAft>
                <a:spcPct val="0"/>
              </a:spcAft>
              <a:buChar char="»"/>
              <a:defRPr sz="1300">
                <a:solidFill>
                  <a:srgbClr val="191919"/>
                </a:solidFill>
                <a:latin typeface="+mn-lt"/>
              </a:defRPr>
            </a:lvl7pPr>
            <a:lvl8pPr marL="3081064" indent="-200848" algn="l" defTabSz="790839" rtl="0" fontAlgn="base">
              <a:lnSpc>
                <a:spcPts val="1757"/>
              </a:lnSpc>
              <a:spcBef>
                <a:spcPct val="20000"/>
              </a:spcBef>
              <a:spcAft>
                <a:spcPct val="0"/>
              </a:spcAft>
              <a:buChar char="»"/>
              <a:defRPr sz="1300">
                <a:solidFill>
                  <a:srgbClr val="191919"/>
                </a:solidFill>
                <a:latin typeface="+mn-lt"/>
              </a:defRPr>
            </a:lvl8pPr>
            <a:lvl9pPr marL="3482760" indent="-200848" algn="l" defTabSz="790839" rtl="0" fontAlgn="base">
              <a:lnSpc>
                <a:spcPts val="1757"/>
              </a:lnSpc>
              <a:spcBef>
                <a:spcPct val="20000"/>
              </a:spcBef>
              <a:spcAft>
                <a:spcPct val="0"/>
              </a:spcAft>
              <a:buChar char="»"/>
              <a:defRPr sz="1300">
                <a:solidFill>
                  <a:srgbClr val="191919"/>
                </a:solidFill>
                <a:latin typeface="+mn-lt"/>
              </a:defRPr>
            </a:lvl9pPr>
          </a:lstStyle>
          <a:p>
            <a:pPr lvl="1" eaLnBrk="1" hangingPunct="1">
              <a:buNone/>
            </a:pPr>
            <a:r>
              <a:rPr lang="en-US" sz="1000" dirty="0" err="1" smtClean="0"/>
              <a:t>baustoffmarkt</a:t>
            </a:r>
            <a:r>
              <a:rPr lang="en-US" sz="1000" dirty="0" smtClean="0"/>
              <a:t> </a:t>
            </a:r>
            <a:r>
              <a:rPr lang="en-US" sz="1000" dirty="0"/>
              <a:t>Oscar 2011 as </a:t>
            </a:r>
            <a:r>
              <a:rPr lang="en-US" sz="1000" dirty="0" smtClean="0"/>
              <a:t>a</a:t>
            </a:r>
          </a:p>
          <a:p>
            <a:pPr lvl="1" eaLnBrk="1" hangingPunct="1">
              <a:buNone/>
            </a:pPr>
            <a:r>
              <a:rPr lang="en-US" sz="1000" dirty="0" smtClean="0"/>
              <a:t>strong </a:t>
            </a:r>
            <a:r>
              <a:rPr lang="en-US" sz="1000" dirty="0"/>
              <a:t>partner of the </a:t>
            </a:r>
            <a:r>
              <a:rPr lang="en-US" sz="1000" dirty="0" smtClean="0"/>
              <a:t>German</a:t>
            </a:r>
          </a:p>
          <a:p>
            <a:pPr lvl="1" eaLnBrk="1" hangingPunct="1">
              <a:buNone/>
            </a:pPr>
            <a:r>
              <a:rPr lang="en-US" sz="1000" dirty="0" smtClean="0"/>
              <a:t>builder’s </a:t>
            </a:r>
            <a:r>
              <a:rPr lang="en-US" sz="1000" dirty="0"/>
              <a:t>merchants sector</a:t>
            </a:r>
            <a:endParaRPr lang="de-DE" dirty="0" smtClean="0"/>
          </a:p>
          <a:p>
            <a:pPr lvl="1" eaLnBrk="1" hangingPunct="1">
              <a:buFont typeface="Wingdings" pitchFamily="2" charset="2"/>
              <a:buNone/>
            </a:pPr>
            <a:endParaRPr lang="de-DE" dirty="0" smtClean="0"/>
          </a:p>
          <a:p>
            <a:pPr lvl="1" eaLnBrk="1" hangingPunct="1">
              <a:buFont typeface="Wingdings" pitchFamily="2" charset="2"/>
              <a:buNone/>
            </a:pPr>
            <a:endParaRPr lang="de-DE" dirty="0" smtClean="0"/>
          </a:p>
          <a:p>
            <a:pPr lvl="1" eaLnBrk="1" hangingPunct="1">
              <a:buFont typeface="Wingdings" pitchFamily="2" charset="2"/>
              <a:buNone/>
            </a:pPr>
            <a:endParaRPr lang="de-DE" dirty="0" smtClean="0"/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5712" y="1543788"/>
            <a:ext cx="2287544" cy="1082840"/>
          </a:xfrm>
          <a:prstGeom prst="rect">
            <a:avLst/>
          </a:prstGeom>
        </p:spPr>
      </p:pic>
      <p:sp>
        <p:nvSpPr>
          <p:cNvPr id="8" name="Rectangle 4"/>
          <p:cNvSpPr txBox="1">
            <a:spLocks noChangeArrowheads="1"/>
          </p:cNvSpPr>
          <p:nvPr/>
        </p:nvSpPr>
        <p:spPr bwMode="auto">
          <a:xfrm>
            <a:off x="2549482" y="2787930"/>
            <a:ext cx="2295650" cy="8340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301272" indent="-301272" algn="l" defTabSz="790839" rtl="0" eaLnBrk="0" fontAlgn="base" hangingPunct="0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rgbClr val="DF0029"/>
              </a:buClr>
              <a:buFont typeface="Wingdings" pitchFamily="2" charset="2"/>
              <a:defRPr sz="15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65979" indent="-164584" algn="l" defTabSz="790839" rtl="0" eaLnBrk="0" fontAlgn="base" hangingPunct="0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1500">
                <a:solidFill>
                  <a:schemeClr val="tx1"/>
                </a:solidFill>
                <a:latin typeface="+mn-lt"/>
              </a:defRPr>
            </a:lvl2pPr>
            <a:lvl3pPr marL="477014" indent="-167373" algn="l" defTabSz="790839" rtl="0" eaLnBrk="0" fontAlgn="base" hangingPunct="0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Verdana" pitchFamily="34" charset="0"/>
              <a:buChar char="□"/>
              <a:defRPr sz="1500">
                <a:solidFill>
                  <a:schemeClr val="tx1"/>
                </a:solidFill>
                <a:latin typeface="+mn-lt"/>
              </a:defRPr>
            </a:lvl3pPr>
            <a:lvl4pPr marL="795023" indent="-159005" algn="l" defTabSz="790839" rtl="0" eaLnBrk="0" fontAlgn="base" hangingPunct="0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Char char="-"/>
              <a:defRPr sz="1500">
                <a:solidFill>
                  <a:schemeClr val="tx1"/>
                </a:solidFill>
                <a:latin typeface="+mn-lt"/>
              </a:defRPr>
            </a:lvl4pPr>
            <a:lvl5pPr marL="1875976" indent="-200848" algn="l" defTabSz="790839" rtl="0" eaLnBrk="0" fontAlgn="base" hangingPunct="0">
              <a:lnSpc>
                <a:spcPts val="1757"/>
              </a:lnSpc>
              <a:spcBef>
                <a:spcPct val="20000"/>
              </a:spcBef>
              <a:spcAft>
                <a:spcPct val="0"/>
              </a:spcAft>
              <a:buChar char="»"/>
              <a:defRPr sz="1300">
                <a:solidFill>
                  <a:srgbClr val="191919"/>
                </a:solidFill>
                <a:latin typeface="+mn-lt"/>
              </a:defRPr>
            </a:lvl5pPr>
            <a:lvl6pPr marL="2277672" indent="-200848" algn="l" defTabSz="790839" rtl="0" fontAlgn="base">
              <a:lnSpc>
                <a:spcPts val="1757"/>
              </a:lnSpc>
              <a:spcBef>
                <a:spcPct val="20000"/>
              </a:spcBef>
              <a:spcAft>
                <a:spcPct val="0"/>
              </a:spcAft>
              <a:buChar char="»"/>
              <a:defRPr sz="1300">
                <a:solidFill>
                  <a:srgbClr val="191919"/>
                </a:solidFill>
                <a:latin typeface="+mn-lt"/>
              </a:defRPr>
            </a:lvl6pPr>
            <a:lvl7pPr marL="2679368" indent="-200848" algn="l" defTabSz="790839" rtl="0" fontAlgn="base">
              <a:lnSpc>
                <a:spcPts val="1757"/>
              </a:lnSpc>
              <a:spcBef>
                <a:spcPct val="20000"/>
              </a:spcBef>
              <a:spcAft>
                <a:spcPct val="0"/>
              </a:spcAft>
              <a:buChar char="»"/>
              <a:defRPr sz="1300">
                <a:solidFill>
                  <a:srgbClr val="191919"/>
                </a:solidFill>
                <a:latin typeface="+mn-lt"/>
              </a:defRPr>
            </a:lvl7pPr>
            <a:lvl8pPr marL="3081064" indent="-200848" algn="l" defTabSz="790839" rtl="0" fontAlgn="base">
              <a:lnSpc>
                <a:spcPts val="1757"/>
              </a:lnSpc>
              <a:spcBef>
                <a:spcPct val="20000"/>
              </a:spcBef>
              <a:spcAft>
                <a:spcPct val="0"/>
              </a:spcAft>
              <a:buChar char="»"/>
              <a:defRPr sz="1300">
                <a:solidFill>
                  <a:srgbClr val="191919"/>
                </a:solidFill>
                <a:latin typeface="+mn-lt"/>
              </a:defRPr>
            </a:lvl8pPr>
            <a:lvl9pPr marL="3482760" indent="-200848" algn="l" defTabSz="790839" rtl="0" fontAlgn="base">
              <a:lnSpc>
                <a:spcPts val="1757"/>
              </a:lnSpc>
              <a:spcBef>
                <a:spcPct val="20000"/>
              </a:spcBef>
              <a:spcAft>
                <a:spcPct val="0"/>
              </a:spcAft>
              <a:buChar char="»"/>
              <a:defRPr sz="1300">
                <a:solidFill>
                  <a:srgbClr val="191919"/>
                </a:solidFill>
                <a:latin typeface="+mn-lt"/>
              </a:defRPr>
            </a:lvl9pPr>
          </a:lstStyle>
          <a:p>
            <a:pPr lvl="1" eaLnBrk="1" hangingPunct="1">
              <a:buNone/>
            </a:pPr>
            <a:r>
              <a:rPr lang="en-US" sz="1000" dirty="0"/>
              <a:t>Universal Design Award 2012 </a:t>
            </a:r>
            <a:r>
              <a:rPr lang="en-US" sz="1000" dirty="0" smtClean="0"/>
              <a:t>for</a:t>
            </a:r>
          </a:p>
          <a:p>
            <a:pPr lvl="1" eaLnBrk="1" hangingPunct="1">
              <a:buNone/>
            </a:pPr>
            <a:r>
              <a:rPr lang="en-US" sz="1000" dirty="0" smtClean="0"/>
              <a:t>the </a:t>
            </a:r>
            <a:r>
              <a:rPr lang="en-US" sz="1000" dirty="0"/>
              <a:t>ACO Sideline. The </a:t>
            </a:r>
            <a:r>
              <a:rPr lang="en-US" sz="1000" dirty="0" smtClean="0"/>
              <a:t>second</a:t>
            </a:r>
          </a:p>
          <a:p>
            <a:pPr lvl="1" eaLnBrk="1" hangingPunct="1">
              <a:buNone/>
            </a:pPr>
            <a:r>
              <a:rPr lang="en-US" sz="1000" dirty="0" smtClean="0"/>
              <a:t>award </a:t>
            </a:r>
            <a:r>
              <a:rPr lang="en-US" sz="1000" dirty="0"/>
              <a:t>following the first in </a:t>
            </a:r>
            <a:r>
              <a:rPr lang="en-US" sz="1000" dirty="0" smtClean="0"/>
              <a:t>2010</a:t>
            </a:r>
            <a:endParaRPr lang="de-DE" dirty="0" smtClean="0"/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4066" y="1880656"/>
            <a:ext cx="2334768" cy="579120"/>
          </a:xfrm>
          <a:prstGeom prst="rect">
            <a:avLst/>
          </a:prstGeom>
        </p:spPr>
      </p:pic>
      <p:pic>
        <p:nvPicPr>
          <p:cNvPr id="10" name="Grafik 9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0025" y="3754578"/>
            <a:ext cx="1691346" cy="2543475"/>
          </a:xfrm>
          <a:prstGeom prst="rect">
            <a:avLst/>
          </a:prstGeom>
        </p:spPr>
      </p:pic>
      <p:sp>
        <p:nvSpPr>
          <p:cNvPr id="9" name="Rectangle 4"/>
          <p:cNvSpPr txBox="1">
            <a:spLocks noChangeArrowheads="1"/>
          </p:cNvSpPr>
          <p:nvPr/>
        </p:nvSpPr>
        <p:spPr bwMode="auto">
          <a:xfrm>
            <a:off x="6124066" y="2633919"/>
            <a:ext cx="3019934" cy="8811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301272" indent="-301272" algn="l" defTabSz="790839" rtl="0" eaLnBrk="0" fontAlgn="base" hangingPunct="0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rgbClr val="DF0029"/>
              </a:buClr>
              <a:buFont typeface="Wingdings" pitchFamily="2" charset="2"/>
              <a:defRPr sz="15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65979" indent="-164584" algn="l" defTabSz="790839" rtl="0" eaLnBrk="0" fontAlgn="base" hangingPunct="0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1500">
                <a:solidFill>
                  <a:schemeClr val="tx1"/>
                </a:solidFill>
                <a:latin typeface="+mn-lt"/>
              </a:defRPr>
            </a:lvl2pPr>
            <a:lvl3pPr marL="477014" indent="-167373" algn="l" defTabSz="790839" rtl="0" eaLnBrk="0" fontAlgn="base" hangingPunct="0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Verdana" pitchFamily="34" charset="0"/>
              <a:buChar char="□"/>
              <a:defRPr sz="1500">
                <a:solidFill>
                  <a:schemeClr val="tx1"/>
                </a:solidFill>
                <a:latin typeface="+mn-lt"/>
              </a:defRPr>
            </a:lvl3pPr>
            <a:lvl4pPr marL="795023" indent="-159005" algn="l" defTabSz="790839" rtl="0" eaLnBrk="0" fontAlgn="base" hangingPunct="0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Char char="-"/>
              <a:defRPr sz="1500">
                <a:solidFill>
                  <a:schemeClr val="tx1"/>
                </a:solidFill>
                <a:latin typeface="+mn-lt"/>
              </a:defRPr>
            </a:lvl4pPr>
            <a:lvl5pPr marL="1875976" indent="-200848" algn="l" defTabSz="790839" rtl="0" eaLnBrk="0" fontAlgn="base" hangingPunct="0">
              <a:lnSpc>
                <a:spcPts val="1757"/>
              </a:lnSpc>
              <a:spcBef>
                <a:spcPct val="20000"/>
              </a:spcBef>
              <a:spcAft>
                <a:spcPct val="0"/>
              </a:spcAft>
              <a:buChar char="»"/>
              <a:defRPr sz="1300">
                <a:solidFill>
                  <a:srgbClr val="191919"/>
                </a:solidFill>
                <a:latin typeface="+mn-lt"/>
              </a:defRPr>
            </a:lvl5pPr>
            <a:lvl6pPr marL="2277672" indent="-200848" algn="l" defTabSz="790839" rtl="0" fontAlgn="base">
              <a:lnSpc>
                <a:spcPts val="1757"/>
              </a:lnSpc>
              <a:spcBef>
                <a:spcPct val="20000"/>
              </a:spcBef>
              <a:spcAft>
                <a:spcPct val="0"/>
              </a:spcAft>
              <a:buChar char="»"/>
              <a:defRPr sz="1300">
                <a:solidFill>
                  <a:srgbClr val="191919"/>
                </a:solidFill>
                <a:latin typeface="+mn-lt"/>
              </a:defRPr>
            </a:lvl6pPr>
            <a:lvl7pPr marL="2679368" indent="-200848" algn="l" defTabSz="790839" rtl="0" fontAlgn="base">
              <a:lnSpc>
                <a:spcPts val="1757"/>
              </a:lnSpc>
              <a:spcBef>
                <a:spcPct val="20000"/>
              </a:spcBef>
              <a:spcAft>
                <a:spcPct val="0"/>
              </a:spcAft>
              <a:buChar char="»"/>
              <a:defRPr sz="1300">
                <a:solidFill>
                  <a:srgbClr val="191919"/>
                </a:solidFill>
                <a:latin typeface="+mn-lt"/>
              </a:defRPr>
            </a:lvl7pPr>
            <a:lvl8pPr marL="3081064" indent="-200848" algn="l" defTabSz="790839" rtl="0" fontAlgn="base">
              <a:lnSpc>
                <a:spcPts val="1757"/>
              </a:lnSpc>
              <a:spcBef>
                <a:spcPct val="20000"/>
              </a:spcBef>
              <a:spcAft>
                <a:spcPct val="0"/>
              </a:spcAft>
              <a:buChar char="»"/>
              <a:defRPr sz="1300">
                <a:solidFill>
                  <a:srgbClr val="191919"/>
                </a:solidFill>
                <a:latin typeface="+mn-lt"/>
              </a:defRPr>
            </a:lvl8pPr>
            <a:lvl9pPr marL="3482760" indent="-200848" algn="l" defTabSz="790839" rtl="0" fontAlgn="base">
              <a:lnSpc>
                <a:spcPts val="1757"/>
              </a:lnSpc>
              <a:spcBef>
                <a:spcPct val="20000"/>
              </a:spcBef>
              <a:spcAft>
                <a:spcPct val="0"/>
              </a:spcAft>
              <a:buChar char="»"/>
              <a:defRPr sz="1300">
                <a:solidFill>
                  <a:srgbClr val="191919"/>
                </a:solidFill>
                <a:latin typeface="+mn-lt"/>
              </a:defRPr>
            </a:lvl9pPr>
          </a:lstStyle>
          <a:p>
            <a:pPr lvl="1" eaLnBrk="1" hangingPunct="1">
              <a:buNone/>
            </a:pPr>
            <a:r>
              <a:rPr lang="en-US" sz="1000" dirty="0" err="1"/>
              <a:t>light+building</a:t>
            </a:r>
            <a:r>
              <a:rPr lang="en-US" sz="1000" dirty="0"/>
              <a:t> 2012 award for the </a:t>
            </a:r>
            <a:r>
              <a:rPr lang="en-US" sz="1000" dirty="0" smtClean="0"/>
              <a:t>ACO</a:t>
            </a:r>
          </a:p>
          <a:p>
            <a:pPr lvl="1" eaLnBrk="1" hangingPunct="1">
              <a:buNone/>
            </a:pPr>
            <a:r>
              <a:rPr lang="en-US" sz="1000" dirty="0" smtClean="0"/>
              <a:t>Sideline </a:t>
            </a:r>
            <a:r>
              <a:rPr lang="en-US" sz="1000" dirty="0"/>
              <a:t>– </a:t>
            </a:r>
            <a:r>
              <a:rPr lang="en-US" sz="1000" dirty="0" err="1"/>
              <a:t>instalight</a:t>
            </a:r>
            <a:r>
              <a:rPr lang="en-US" sz="1000" dirty="0"/>
              <a:t> 1060 for the best </a:t>
            </a:r>
            <a:r>
              <a:rPr lang="en-US" sz="1000" dirty="0" smtClean="0"/>
              <a:t>overall</a:t>
            </a:r>
          </a:p>
          <a:p>
            <a:pPr lvl="1" eaLnBrk="1" hangingPunct="1">
              <a:buNone/>
            </a:pPr>
            <a:r>
              <a:rPr lang="en-US" sz="1000" dirty="0" smtClean="0"/>
              <a:t>concept</a:t>
            </a:r>
            <a:r>
              <a:rPr lang="en-US" sz="1000" dirty="0"/>
              <a:t>, design quality and innovation </a:t>
            </a:r>
          </a:p>
          <a:p>
            <a:pPr lvl="1" eaLnBrk="1" hangingPunct="1">
              <a:buNone/>
            </a:pPr>
            <a:r>
              <a:rPr lang="en-US" sz="1000" dirty="0" smtClean="0"/>
              <a:t>content</a:t>
            </a:r>
            <a:endParaRPr lang="de-DE" dirty="0" smtClean="0"/>
          </a:p>
          <a:p>
            <a:pPr lvl="1" eaLnBrk="1" hangingPunct="1">
              <a:buFont typeface="Wingdings" pitchFamily="2" charset="2"/>
              <a:buNone/>
            </a:pPr>
            <a:endParaRPr lang="de-DE" dirty="0" smtClean="0"/>
          </a:p>
          <a:p>
            <a:pPr lvl="1" eaLnBrk="1" hangingPunct="1">
              <a:buFont typeface="Wingdings" pitchFamily="2" charset="2"/>
              <a:buNone/>
            </a:pPr>
            <a:endParaRPr lang="de-DE" dirty="0" smtClean="0"/>
          </a:p>
        </p:txBody>
      </p:sp>
      <p:sp>
        <p:nvSpPr>
          <p:cNvPr id="12" name="Rectangle 4"/>
          <p:cNvSpPr txBox="1">
            <a:spLocks noChangeArrowheads="1"/>
          </p:cNvSpPr>
          <p:nvPr/>
        </p:nvSpPr>
        <p:spPr bwMode="auto">
          <a:xfrm>
            <a:off x="2750025" y="6352678"/>
            <a:ext cx="1833850" cy="4162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301272" indent="-301272" algn="l" defTabSz="790839" rtl="0" eaLnBrk="0" fontAlgn="base" hangingPunct="0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rgbClr val="DF0029"/>
              </a:buClr>
              <a:buFont typeface="Wingdings" pitchFamily="2" charset="2"/>
              <a:defRPr sz="15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65979" indent="-164584" algn="l" defTabSz="790839" rtl="0" eaLnBrk="0" fontAlgn="base" hangingPunct="0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1500">
                <a:solidFill>
                  <a:schemeClr val="tx1"/>
                </a:solidFill>
                <a:latin typeface="+mn-lt"/>
              </a:defRPr>
            </a:lvl2pPr>
            <a:lvl3pPr marL="477014" indent="-167373" algn="l" defTabSz="790839" rtl="0" eaLnBrk="0" fontAlgn="base" hangingPunct="0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Verdana" pitchFamily="34" charset="0"/>
              <a:buChar char="□"/>
              <a:defRPr sz="1500">
                <a:solidFill>
                  <a:schemeClr val="tx1"/>
                </a:solidFill>
                <a:latin typeface="+mn-lt"/>
              </a:defRPr>
            </a:lvl3pPr>
            <a:lvl4pPr marL="795023" indent="-159005" algn="l" defTabSz="790839" rtl="0" eaLnBrk="0" fontAlgn="base" hangingPunct="0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Char char="-"/>
              <a:defRPr sz="1500">
                <a:solidFill>
                  <a:schemeClr val="tx1"/>
                </a:solidFill>
                <a:latin typeface="+mn-lt"/>
              </a:defRPr>
            </a:lvl4pPr>
            <a:lvl5pPr marL="1875976" indent="-200848" algn="l" defTabSz="790839" rtl="0" eaLnBrk="0" fontAlgn="base" hangingPunct="0">
              <a:lnSpc>
                <a:spcPts val="1757"/>
              </a:lnSpc>
              <a:spcBef>
                <a:spcPct val="20000"/>
              </a:spcBef>
              <a:spcAft>
                <a:spcPct val="0"/>
              </a:spcAft>
              <a:buChar char="»"/>
              <a:defRPr sz="1300">
                <a:solidFill>
                  <a:srgbClr val="191919"/>
                </a:solidFill>
                <a:latin typeface="+mn-lt"/>
              </a:defRPr>
            </a:lvl5pPr>
            <a:lvl6pPr marL="2277672" indent="-200848" algn="l" defTabSz="790839" rtl="0" fontAlgn="base">
              <a:lnSpc>
                <a:spcPts val="1757"/>
              </a:lnSpc>
              <a:spcBef>
                <a:spcPct val="20000"/>
              </a:spcBef>
              <a:spcAft>
                <a:spcPct val="0"/>
              </a:spcAft>
              <a:buChar char="»"/>
              <a:defRPr sz="1300">
                <a:solidFill>
                  <a:srgbClr val="191919"/>
                </a:solidFill>
                <a:latin typeface="+mn-lt"/>
              </a:defRPr>
            </a:lvl6pPr>
            <a:lvl7pPr marL="2679368" indent="-200848" algn="l" defTabSz="790839" rtl="0" fontAlgn="base">
              <a:lnSpc>
                <a:spcPts val="1757"/>
              </a:lnSpc>
              <a:spcBef>
                <a:spcPct val="20000"/>
              </a:spcBef>
              <a:spcAft>
                <a:spcPct val="0"/>
              </a:spcAft>
              <a:buChar char="»"/>
              <a:defRPr sz="1300">
                <a:solidFill>
                  <a:srgbClr val="191919"/>
                </a:solidFill>
                <a:latin typeface="+mn-lt"/>
              </a:defRPr>
            </a:lvl7pPr>
            <a:lvl8pPr marL="3081064" indent="-200848" algn="l" defTabSz="790839" rtl="0" fontAlgn="base">
              <a:lnSpc>
                <a:spcPts val="1757"/>
              </a:lnSpc>
              <a:spcBef>
                <a:spcPct val="20000"/>
              </a:spcBef>
              <a:spcAft>
                <a:spcPct val="0"/>
              </a:spcAft>
              <a:buChar char="»"/>
              <a:defRPr sz="1300">
                <a:solidFill>
                  <a:srgbClr val="191919"/>
                </a:solidFill>
                <a:latin typeface="+mn-lt"/>
              </a:defRPr>
            </a:lvl8pPr>
            <a:lvl9pPr marL="3482760" indent="-200848" algn="l" defTabSz="790839" rtl="0" fontAlgn="base">
              <a:lnSpc>
                <a:spcPts val="1757"/>
              </a:lnSpc>
              <a:spcBef>
                <a:spcPct val="20000"/>
              </a:spcBef>
              <a:spcAft>
                <a:spcPct val="0"/>
              </a:spcAft>
              <a:buChar char="»"/>
              <a:defRPr sz="1300">
                <a:solidFill>
                  <a:srgbClr val="191919"/>
                </a:solidFill>
                <a:latin typeface="+mn-lt"/>
              </a:defRPr>
            </a:lvl9pPr>
          </a:lstStyle>
          <a:p>
            <a:pPr lvl="1" eaLnBrk="1" hangingPunct="1">
              <a:buNone/>
            </a:pPr>
            <a:r>
              <a:rPr lang="de-DE" sz="1000" dirty="0" err="1" smtClean="0"/>
              <a:t>tHIS</a:t>
            </a:r>
            <a:r>
              <a:rPr lang="de-DE" sz="1000" dirty="0" smtClean="0"/>
              <a:t> Tiefbau </a:t>
            </a:r>
            <a:r>
              <a:rPr lang="de-DE" sz="1000" dirty="0" err="1" smtClean="0"/>
              <a:t>prize</a:t>
            </a:r>
            <a:r>
              <a:rPr lang="de-DE" sz="1000" dirty="0" smtClean="0"/>
              <a:t> 2011 </a:t>
            </a:r>
          </a:p>
          <a:p>
            <a:pPr lvl="1" eaLnBrk="1" hangingPunct="1">
              <a:buNone/>
            </a:pPr>
            <a:r>
              <a:rPr lang="de-DE" sz="1000" dirty="0" err="1"/>
              <a:t>a</a:t>
            </a:r>
            <a:r>
              <a:rPr lang="de-DE" sz="1000" dirty="0" err="1" smtClean="0"/>
              <a:t>nd</a:t>
            </a:r>
            <a:r>
              <a:rPr lang="de-DE" sz="1000" dirty="0" smtClean="0"/>
              <a:t> 2012</a:t>
            </a:r>
            <a:endParaRPr lang="de-DE" dirty="0" smtClean="0"/>
          </a:p>
          <a:p>
            <a:pPr lvl="1" eaLnBrk="1" hangingPunct="1">
              <a:buFont typeface="Wingdings" pitchFamily="2" charset="2"/>
              <a:buNone/>
            </a:pPr>
            <a:endParaRPr lang="de-DE" dirty="0" smtClean="0"/>
          </a:p>
          <a:p>
            <a:pPr lvl="1" eaLnBrk="1" hangingPunct="1">
              <a:buFont typeface="Wingdings" pitchFamily="2" charset="2"/>
              <a:buNone/>
            </a:pPr>
            <a:endParaRPr lang="de-DE" dirty="0" smtClean="0"/>
          </a:p>
          <a:p>
            <a:pPr lvl="1" eaLnBrk="1" hangingPunct="1">
              <a:buFont typeface="Wingdings" pitchFamily="2" charset="2"/>
              <a:buNone/>
            </a:pPr>
            <a:endParaRPr lang="de-DE" dirty="0" smtClean="0"/>
          </a:p>
        </p:txBody>
      </p:sp>
      <p:pic>
        <p:nvPicPr>
          <p:cNvPr id="11" name="Grafik 10"/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733"/>
          <a:stretch/>
        </p:blipFill>
        <p:spPr>
          <a:xfrm>
            <a:off x="6124065" y="3661646"/>
            <a:ext cx="2582979" cy="2192888"/>
          </a:xfrm>
          <a:prstGeom prst="rect">
            <a:avLst/>
          </a:prstGeom>
        </p:spPr>
      </p:pic>
      <p:sp>
        <p:nvSpPr>
          <p:cNvPr id="14" name="Rectangle 4"/>
          <p:cNvSpPr txBox="1">
            <a:spLocks noChangeArrowheads="1"/>
          </p:cNvSpPr>
          <p:nvPr/>
        </p:nvSpPr>
        <p:spPr bwMode="auto">
          <a:xfrm>
            <a:off x="6124064" y="5939734"/>
            <a:ext cx="2794305" cy="8292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301272" indent="-301272" algn="l" defTabSz="790839" rtl="0" eaLnBrk="0" fontAlgn="base" hangingPunct="0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rgbClr val="DF0029"/>
              </a:buClr>
              <a:buFont typeface="Wingdings" pitchFamily="2" charset="2"/>
              <a:defRPr sz="15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65979" indent="-164584" algn="l" defTabSz="790839" rtl="0" eaLnBrk="0" fontAlgn="base" hangingPunct="0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1500">
                <a:solidFill>
                  <a:schemeClr val="tx1"/>
                </a:solidFill>
                <a:latin typeface="+mn-lt"/>
              </a:defRPr>
            </a:lvl2pPr>
            <a:lvl3pPr marL="477014" indent="-167373" algn="l" defTabSz="790839" rtl="0" eaLnBrk="0" fontAlgn="base" hangingPunct="0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Verdana" pitchFamily="34" charset="0"/>
              <a:buChar char="□"/>
              <a:defRPr sz="1500">
                <a:solidFill>
                  <a:schemeClr val="tx1"/>
                </a:solidFill>
                <a:latin typeface="+mn-lt"/>
              </a:defRPr>
            </a:lvl3pPr>
            <a:lvl4pPr marL="795023" indent="-159005" algn="l" defTabSz="790839" rtl="0" eaLnBrk="0" fontAlgn="base" hangingPunct="0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Char char="-"/>
              <a:defRPr sz="1500">
                <a:solidFill>
                  <a:schemeClr val="tx1"/>
                </a:solidFill>
                <a:latin typeface="+mn-lt"/>
              </a:defRPr>
            </a:lvl4pPr>
            <a:lvl5pPr marL="1875976" indent="-200848" algn="l" defTabSz="790839" rtl="0" eaLnBrk="0" fontAlgn="base" hangingPunct="0">
              <a:lnSpc>
                <a:spcPts val="1757"/>
              </a:lnSpc>
              <a:spcBef>
                <a:spcPct val="20000"/>
              </a:spcBef>
              <a:spcAft>
                <a:spcPct val="0"/>
              </a:spcAft>
              <a:buChar char="»"/>
              <a:defRPr sz="1300">
                <a:solidFill>
                  <a:srgbClr val="191919"/>
                </a:solidFill>
                <a:latin typeface="+mn-lt"/>
              </a:defRPr>
            </a:lvl5pPr>
            <a:lvl6pPr marL="2277672" indent="-200848" algn="l" defTabSz="790839" rtl="0" fontAlgn="base">
              <a:lnSpc>
                <a:spcPts val="1757"/>
              </a:lnSpc>
              <a:spcBef>
                <a:spcPct val="20000"/>
              </a:spcBef>
              <a:spcAft>
                <a:spcPct val="0"/>
              </a:spcAft>
              <a:buChar char="»"/>
              <a:defRPr sz="1300">
                <a:solidFill>
                  <a:srgbClr val="191919"/>
                </a:solidFill>
                <a:latin typeface="+mn-lt"/>
              </a:defRPr>
            </a:lvl6pPr>
            <a:lvl7pPr marL="2679368" indent="-200848" algn="l" defTabSz="790839" rtl="0" fontAlgn="base">
              <a:lnSpc>
                <a:spcPts val="1757"/>
              </a:lnSpc>
              <a:spcBef>
                <a:spcPct val="20000"/>
              </a:spcBef>
              <a:spcAft>
                <a:spcPct val="0"/>
              </a:spcAft>
              <a:buChar char="»"/>
              <a:defRPr sz="1300">
                <a:solidFill>
                  <a:srgbClr val="191919"/>
                </a:solidFill>
                <a:latin typeface="+mn-lt"/>
              </a:defRPr>
            </a:lvl7pPr>
            <a:lvl8pPr marL="3081064" indent="-200848" algn="l" defTabSz="790839" rtl="0" fontAlgn="base">
              <a:lnSpc>
                <a:spcPts val="1757"/>
              </a:lnSpc>
              <a:spcBef>
                <a:spcPct val="20000"/>
              </a:spcBef>
              <a:spcAft>
                <a:spcPct val="0"/>
              </a:spcAft>
              <a:buChar char="»"/>
              <a:defRPr sz="1300">
                <a:solidFill>
                  <a:srgbClr val="191919"/>
                </a:solidFill>
                <a:latin typeface="+mn-lt"/>
              </a:defRPr>
            </a:lvl8pPr>
            <a:lvl9pPr marL="3482760" indent="-200848" algn="l" defTabSz="790839" rtl="0" fontAlgn="base">
              <a:lnSpc>
                <a:spcPts val="1757"/>
              </a:lnSpc>
              <a:spcBef>
                <a:spcPct val="20000"/>
              </a:spcBef>
              <a:spcAft>
                <a:spcPct val="0"/>
              </a:spcAft>
              <a:buChar char="»"/>
              <a:defRPr sz="1300">
                <a:solidFill>
                  <a:srgbClr val="191919"/>
                </a:solidFill>
                <a:latin typeface="+mn-lt"/>
              </a:defRPr>
            </a:lvl9pPr>
          </a:lstStyle>
          <a:p>
            <a:pPr lvl="1" eaLnBrk="1" hangingPunct="1">
              <a:buNone/>
            </a:pPr>
            <a:r>
              <a:rPr lang="de-DE" sz="1000" dirty="0" err="1" smtClean="0"/>
              <a:t>Architects</a:t>
            </a:r>
            <a:r>
              <a:rPr lang="de-DE" sz="1000" dirty="0" smtClean="0"/>
              <a:t>‘ Darling Award 2012: </a:t>
            </a:r>
          </a:p>
          <a:p>
            <a:pPr lvl="1" eaLnBrk="1" hangingPunct="1">
              <a:buNone/>
            </a:pPr>
            <a:r>
              <a:rPr lang="en-US" sz="1000" dirty="0"/>
              <a:t>2,500 architects and planners chose </a:t>
            </a:r>
            <a:r>
              <a:rPr lang="en-US" sz="1000" dirty="0" smtClean="0"/>
              <a:t>ACO</a:t>
            </a:r>
          </a:p>
          <a:p>
            <a:pPr lvl="1" eaLnBrk="1" hangingPunct="1">
              <a:buNone/>
            </a:pPr>
            <a:r>
              <a:rPr lang="en-US" sz="1000" dirty="0" smtClean="0"/>
              <a:t>as </a:t>
            </a:r>
            <a:r>
              <a:rPr lang="en-US" sz="1000" dirty="0"/>
              <a:t>the best supplier in the </a:t>
            </a:r>
            <a:r>
              <a:rPr lang="en-US" sz="1000" dirty="0" smtClean="0"/>
              <a:t>drainage</a:t>
            </a:r>
          </a:p>
          <a:p>
            <a:pPr lvl="1" eaLnBrk="1" hangingPunct="1">
              <a:buNone/>
            </a:pPr>
            <a:r>
              <a:rPr lang="en-US" sz="1000" dirty="0" smtClean="0"/>
              <a:t>technology sector</a:t>
            </a:r>
            <a:endParaRPr lang="de-DE" dirty="0" smtClean="0"/>
          </a:p>
          <a:p>
            <a:pPr lvl="1" eaLnBrk="1" hangingPunct="1">
              <a:buFont typeface="Wingdings" pitchFamily="2" charset="2"/>
              <a:buNone/>
            </a:pPr>
            <a:endParaRPr lang="de-DE" dirty="0" smtClean="0"/>
          </a:p>
          <a:p>
            <a:pPr lvl="1" eaLnBrk="1" hangingPunct="1">
              <a:buFont typeface="Wingdings" pitchFamily="2" charset="2"/>
              <a:buNone/>
            </a:pPr>
            <a:endParaRPr lang="de-DE" dirty="0" smtClean="0"/>
          </a:p>
        </p:txBody>
      </p:sp>
    </p:spTree>
    <p:extLst>
      <p:ext uri="{BB962C8B-B14F-4D97-AF65-F5344CB8AC3E}">
        <p14:creationId xmlns:p14="http://schemas.microsoft.com/office/powerpoint/2010/main" val="105029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3"/>
          <p:cNvSpPr>
            <a:spLocks noGrp="1" noChangeArrowheads="1"/>
          </p:cNvSpPr>
          <p:nvPr>
            <p:ph type="title"/>
          </p:nvPr>
        </p:nvSpPr>
        <p:spPr>
          <a:xfrm>
            <a:off x="3132818" y="180754"/>
            <a:ext cx="5757182" cy="667838"/>
          </a:xfrm>
        </p:spPr>
        <p:txBody>
          <a:bodyPr/>
          <a:lstStyle/>
          <a:p>
            <a:pPr eaLnBrk="1" hangingPunct="1"/>
            <a:r>
              <a:rPr lang="de-DE" dirty="0" smtClean="0"/>
              <a:t>Family Enterprise ACO</a:t>
            </a:r>
          </a:p>
        </p:txBody>
      </p:sp>
      <p:sp>
        <p:nvSpPr>
          <p:cNvPr id="11269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246291" y="1997203"/>
            <a:ext cx="4040702" cy="2040407"/>
          </a:xfrm>
          <a:noFill/>
        </p:spPr>
        <p:txBody>
          <a:bodyPr/>
          <a:lstStyle/>
          <a:p>
            <a:pPr marL="0" lvl="1" indent="-135293" eaLnBrk="1" hangingPunct="1"/>
            <a:r>
              <a:rPr lang="de-DE" dirty="0" smtClean="0"/>
              <a:t>1946 </a:t>
            </a:r>
            <a:r>
              <a:rPr lang="de-DE" dirty="0" err="1" smtClean="0"/>
              <a:t>company</a:t>
            </a:r>
            <a:r>
              <a:rPr lang="de-DE" dirty="0"/>
              <a:t> </a:t>
            </a:r>
            <a:r>
              <a:rPr lang="de-DE" dirty="0" err="1" smtClean="0"/>
              <a:t>founded</a:t>
            </a:r>
            <a:r>
              <a:rPr lang="de-DE" dirty="0"/>
              <a:t> </a:t>
            </a:r>
            <a:r>
              <a:rPr lang="de-DE" dirty="0" err="1" smtClean="0"/>
              <a:t>by</a:t>
            </a:r>
            <a:r>
              <a:rPr lang="de-DE" dirty="0" smtClean="0"/>
              <a:t> </a:t>
            </a:r>
            <a:br>
              <a:rPr lang="de-DE" dirty="0" smtClean="0"/>
            </a:br>
            <a:r>
              <a:rPr lang="de-DE" dirty="0" smtClean="0"/>
              <a:t>  Josef-Severin Ahlmann</a:t>
            </a:r>
          </a:p>
          <a:p>
            <a:pPr marL="0" lvl="1" indent="-135293" eaLnBrk="1" hangingPunct="1"/>
            <a:r>
              <a:rPr lang="de-DE" dirty="0" smtClean="0"/>
              <a:t>4.200 employees in more</a:t>
            </a:r>
            <a:r>
              <a:rPr lang="de-DE" dirty="0"/>
              <a:t> </a:t>
            </a:r>
            <a:r>
              <a:rPr lang="de-DE" dirty="0" smtClean="0"/>
              <a:t>than 40</a:t>
            </a:r>
            <a:br>
              <a:rPr lang="de-DE" dirty="0" smtClean="0"/>
            </a:br>
            <a:r>
              <a:rPr lang="de-DE" dirty="0" smtClean="0"/>
              <a:t>  countries (Europe, North and South</a:t>
            </a:r>
            <a:br>
              <a:rPr lang="de-DE" dirty="0" smtClean="0"/>
            </a:br>
            <a:r>
              <a:rPr lang="de-DE" dirty="0" smtClean="0"/>
              <a:t>  America, Asia,</a:t>
            </a:r>
            <a:r>
              <a:rPr lang="de-DE" dirty="0"/>
              <a:t> </a:t>
            </a:r>
            <a:r>
              <a:rPr lang="de-DE" dirty="0" smtClean="0"/>
              <a:t>Australia, Africa)</a:t>
            </a:r>
          </a:p>
          <a:p>
            <a:pPr marL="0" lvl="1" indent="-135293" eaLnBrk="1" hangingPunct="1"/>
            <a:r>
              <a:rPr lang="de-DE" dirty="0" smtClean="0"/>
              <a:t>30 production sites in 15 countries</a:t>
            </a:r>
          </a:p>
          <a:p>
            <a:pPr marL="0" lvl="1" indent="-135293" eaLnBrk="1" hangingPunct="1"/>
            <a:r>
              <a:rPr lang="de-DE" dirty="0" smtClean="0"/>
              <a:t>Sales 2015: 705 Mio. Euro</a:t>
            </a:r>
          </a:p>
          <a:p>
            <a:pPr marL="0" indent="0" eaLnBrk="1" hangingPunct="1"/>
            <a:endParaRPr lang="de-DE" dirty="0" smtClean="0"/>
          </a:p>
        </p:txBody>
      </p:sp>
      <p:sp>
        <p:nvSpPr>
          <p:cNvPr id="2" name="Textfeld 1"/>
          <p:cNvSpPr txBox="1"/>
          <p:nvPr/>
        </p:nvSpPr>
        <p:spPr>
          <a:xfrm>
            <a:off x="4572524" y="4620339"/>
            <a:ext cx="4571476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000" dirty="0"/>
              <a:t>Iver and Hans-Julius </a:t>
            </a:r>
            <a:r>
              <a:rPr lang="en-US" sz="1000" dirty="0" smtClean="0"/>
              <a:t>Ahlmann (managing </a:t>
            </a:r>
            <a:r>
              <a:rPr lang="en-US" sz="1000" dirty="0"/>
              <a:t>partners of the ACO Group) in the plastic production plant in </a:t>
            </a:r>
            <a:r>
              <a:rPr lang="en-US" sz="1000" dirty="0" err="1"/>
              <a:t>Büdelsdorf</a:t>
            </a:r>
            <a:endParaRPr lang="de-DE" sz="1000" dirty="0"/>
          </a:p>
        </p:txBody>
      </p:sp>
      <p:pic>
        <p:nvPicPr>
          <p:cNvPr id="6" name="Grafik 5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71"/>
          <a:stretch/>
        </p:blipFill>
        <p:spPr>
          <a:xfrm>
            <a:off x="4572524" y="1163898"/>
            <a:ext cx="4571475" cy="3368204"/>
          </a:xfrm>
          <a:prstGeom prst="rect">
            <a:avLst/>
          </a:prstGeom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87" y="4466785"/>
            <a:ext cx="4172933" cy="23258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482148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3132818" y="202020"/>
            <a:ext cx="5757182" cy="646572"/>
          </a:xfrm>
        </p:spPr>
        <p:txBody>
          <a:bodyPr/>
          <a:lstStyle/>
          <a:p>
            <a:pPr eaLnBrk="1" hangingPunct="1"/>
            <a:r>
              <a:rPr lang="en-US" dirty="0"/>
              <a:t>ACO Awards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1600" b="0" dirty="0" smtClean="0"/>
              <a:t>– </a:t>
            </a:r>
            <a:r>
              <a:rPr lang="en-US" sz="1600" b="0" dirty="0"/>
              <a:t>Perfection is also a </a:t>
            </a:r>
            <a:r>
              <a:rPr lang="en-US" sz="1600" b="0" dirty="0" smtClean="0"/>
              <a:t>Pleasure</a:t>
            </a:r>
            <a:endParaRPr lang="de-DE" b="0" dirty="0" smtClean="0"/>
          </a:p>
        </p:txBody>
      </p:sp>
      <p:sp>
        <p:nvSpPr>
          <p:cNvPr id="6" name="Rectangle 4"/>
          <p:cNvSpPr txBox="1">
            <a:spLocks noChangeArrowheads="1"/>
          </p:cNvSpPr>
          <p:nvPr/>
        </p:nvSpPr>
        <p:spPr bwMode="auto">
          <a:xfrm>
            <a:off x="1847878" y="4949026"/>
            <a:ext cx="2049978" cy="8936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301272" indent="-301272" algn="l" defTabSz="790839" rtl="0" eaLnBrk="0" fontAlgn="base" hangingPunct="0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rgbClr val="DF0029"/>
              </a:buClr>
              <a:buFont typeface="Wingdings" pitchFamily="2" charset="2"/>
              <a:defRPr sz="15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65979" indent="-164584" algn="l" defTabSz="790839" rtl="0" eaLnBrk="0" fontAlgn="base" hangingPunct="0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1500">
                <a:solidFill>
                  <a:schemeClr val="tx1"/>
                </a:solidFill>
                <a:latin typeface="+mn-lt"/>
              </a:defRPr>
            </a:lvl2pPr>
            <a:lvl3pPr marL="477014" indent="-167373" algn="l" defTabSz="790839" rtl="0" eaLnBrk="0" fontAlgn="base" hangingPunct="0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Verdana" pitchFamily="34" charset="0"/>
              <a:buChar char="□"/>
              <a:defRPr sz="1500">
                <a:solidFill>
                  <a:schemeClr val="tx1"/>
                </a:solidFill>
                <a:latin typeface="+mn-lt"/>
              </a:defRPr>
            </a:lvl3pPr>
            <a:lvl4pPr marL="795023" indent="-159005" algn="l" defTabSz="790839" rtl="0" eaLnBrk="0" fontAlgn="base" hangingPunct="0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Char char="-"/>
              <a:defRPr sz="1500">
                <a:solidFill>
                  <a:schemeClr val="tx1"/>
                </a:solidFill>
                <a:latin typeface="+mn-lt"/>
              </a:defRPr>
            </a:lvl4pPr>
            <a:lvl5pPr marL="1875976" indent="-200848" algn="l" defTabSz="790839" rtl="0" eaLnBrk="0" fontAlgn="base" hangingPunct="0">
              <a:lnSpc>
                <a:spcPts val="1757"/>
              </a:lnSpc>
              <a:spcBef>
                <a:spcPct val="20000"/>
              </a:spcBef>
              <a:spcAft>
                <a:spcPct val="0"/>
              </a:spcAft>
              <a:buChar char="»"/>
              <a:defRPr sz="1300">
                <a:solidFill>
                  <a:srgbClr val="191919"/>
                </a:solidFill>
                <a:latin typeface="+mn-lt"/>
              </a:defRPr>
            </a:lvl5pPr>
            <a:lvl6pPr marL="2277672" indent="-200848" algn="l" defTabSz="790839" rtl="0" fontAlgn="base">
              <a:lnSpc>
                <a:spcPts val="1757"/>
              </a:lnSpc>
              <a:spcBef>
                <a:spcPct val="20000"/>
              </a:spcBef>
              <a:spcAft>
                <a:spcPct val="0"/>
              </a:spcAft>
              <a:buChar char="»"/>
              <a:defRPr sz="1300">
                <a:solidFill>
                  <a:srgbClr val="191919"/>
                </a:solidFill>
                <a:latin typeface="+mn-lt"/>
              </a:defRPr>
            </a:lvl6pPr>
            <a:lvl7pPr marL="2679368" indent="-200848" algn="l" defTabSz="790839" rtl="0" fontAlgn="base">
              <a:lnSpc>
                <a:spcPts val="1757"/>
              </a:lnSpc>
              <a:spcBef>
                <a:spcPct val="20000"/>
              </a:spcBef>
              <a:spcAft>
                <a:spcPct val="0"/>
              </a:spcAft>
              <a:buChar char="»"/>
              <a:defRPr sz="1300">
                <a:solidFill>
                  <a:srgbClr val="191919"/>
                </a:solidFill>
                <a:latin typeface="+mn-lt"/>
              </a:defRPr>
            </a:lvl7pPr>
            <a:lvl8pPr marL="3081064" indent="-200848" algn="l" defTabSz="790839" rtl="0" fontAlgn="base">
              <a:lnSpc>
                <a:spcPts val="1757"/>
              </a:lnSpc>
              <a:spcBef>
                <a:spcPct val="20000"/>
              </a:spcBef>
              <a:spcAft>
                <a:spcPct val="0"/>
              </a:spcAft>
              <a:buChar char="»"/>
              <a:defRPr sz="1300">
                <a:solidFill>
                  <a:srgbClr val="191919"/>
                </a:solidFill>
                <a:latin typeface="+mn-lt"/>
              </a:defRPr>
            </a:lvl8pPr>
            <a:lvl9pPr marL="3482760" indent="-200848" algn="l" defTabSz="790839" rtl="0" fontAlgn="base">
              <a:lnSpc>
                <a:spcPts val="1757"/>
              </a:lnSpc>
              <a:spcBef>
                <a:spcPct val="20000"/>
              </a:spcBef>
              <a:spcAft>
                <a:spcPct val="0"/>
              </a:spcAft>
              <a:buChar char="»"/>
              <a:defRPr sz="1300">
                <a:solidFill>
                  <a:srgbClr val="191919"/>
                </a:solidFill>
                <a:latin typeface="+mn-lt"/>
              </a:defRPr>
            </a:lvl9pPr>
          </a:lstStyle>
          <a:p>
            <a:pPr lvl="1" eaLnBrk="1" hangingPunct="1">
              <a:buNone/>
            </a:pPr>
            <a:r>
              <a:rPr lang="en-US" sz="1000" dirty="0"/>
              <a:t>German Cultural </a:t>
            </a:r>
            <a:r>
              <a:rPr lang="en-US" sz="1000" dirty="0" smtClean="0"/>
              <a:t>Sponsorship</a:t>
            </a:r>
          </a:p>
          <a:p>
            <a:pPr lvl="1" eaLnBrk="1" hangingPunct="1">
              <a:buNone/>
            </a:pPr>
            <a:r>
              <a:rPr lang="en-US" sz="1000" dirty="0" smtClean="0"/>
              <a:t>Prize </a:t>
            </a:r>
            <a:r>
              <a:rPr lang="en-US" sz="1000" dirty="0"/>
              <a:t>2011 for </a:t>
            </a:r>
            <a:r>
              <a:rPr lang="en-US" sz="1000" dirty="0" smtClean="0"/>
              <a:t>ACO’s in-</a:t>
            </a:r>
          </a:p>
          <a:p>
            <a:pPr lvl="1" eaLnBrk="1" hangingPunct="1">
              <a:buNone/>
            </a:pPr>
            <a:r>
              <a:rPr lang="en-US" sz="1000" dirty="0" err="1" smtClean="0"/>
              <a:t>volvement</a:t>
            </a:r>
            <a:r>
              <a:rPr lang="en-US" sz="1000" dirty="0" smtClean="0"/>
              <a:t> </a:t>
            </a:r>
            <a:r>
              <a:rPr lang="en-US" sz="1000" dirty="0"/>
              <a:t>in the </a:t>
            </a:r>
            <a:r>
              <a:rPr lang="en-US" sz="1000" dirty="0" err="1" smtClean="0"/>
              <a:t>Kunstwerk</a:t>
            </a:r>
            <a:endParaRPr lang="en-US" sz="1000" dirty="0" smtClean="0"/>
          </a:p>
          <a:p>
            <a:pPr lvl="1" eaLnBrk="1" hangingPunct="1">
              <a:buNone/>
            </a:pPr>
            <a:r>
              <a:rPr lang="en-US" sz="1000" dirty="0" err="1" smtClean="0"/>
              <a:t>Carlshütte</a:t>
            </a:r>
            <a:endParaRPr lang="en-US" sz="1000" dirty="0"/>
          </a:p>
          <a:p>
            <a:pPr lvl="1" eaLnBrk="1" hangingPunct="1">
              <a:buFont typeface="Wingdings" pitchFamily="2" charset="2"/>
              <a:buNone/>
            </a:pPr>
            <a:endParaRPr lang="de-DE" dirty="0" smtClean="0"/>
          </a:p>
          <a:p>
            <a:pPr lvl="1" eaLnBrk="1" hangingPunct="1">
              <a:buFont typeface="Wingdings" pitchFamily="2" charset="2"/>
              <a:buNone/>
            </a:pPr>
            <a:endParaRPr lang="de-DE" dirty="0" smtClean="0"/>
          </a:p>
          <a:p>
            <a:pPr lvl="1" eaLnBrk="1" hangingPunct="1">
              <a:buFont typeface="Wingdings" pitchFamily="2" charset="2"/>
              <a:buNone/>
            </a:pPr>
            <a:endParaRPr lang="de-DE" dirty="0" smtClean="0"/>
          </a:p>
          <a:p>
            <a:pPr lvl="1" eaLnBrk="1" hangingPunct="1">
              <a:buFont typeface="Wingdings" pitchFamily="2" charset="2"/>
              <a:buNone/>
            </a:pPr>
            <a:endParaRPr lang="de-DE" dirty="0" smtClean="0"/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7778"/>
          <a:stretch/>
        </p:blipFill>
        <p:spPr>
          <a:xfrm>
            <a:off x="1836003" y="1977289"/>
            <a:ext cx="2284692" cy="2890373"/>
          </a:xfrm>
          <a:prstGeom prst="rect">
            <a:avLst/>
          </a:prstGeom>
        </p:spPr>
      </p:pic>
      <p:pic>
        <p:nvPicPr>
          <p:cNvPr id="13" name="Grafik 1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4124" y="3006484"/>
            <a:ext cx="2223516" cy="1639508"/>
          </a:xfrm>
          <a:prstGeom prst="rect">
            <a:avLst/>
          </a:prstGeom>
        </p:spPr>
      </p:pic>
      <p:sp>
        <p:nvSpPr>
          <p:cNvPr id="16" name="Rectangle 4"/>
          <p:cNvSpPr txBox="1">
            <a:spLocks noChangeArrowheads="1"/>
          </p:cNvSpPr>
          <p:nvPr/>
        </p:nvSpPr>
        <p:spPr bwMode="auto">
          <a:xfrm>
            <a:off x="5120892" y="4850823"/>
            <a:ext cx="2277391" cy="8968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301272" indent="-301272" algn="l" defTabSz="790839" rtl="0" eaLnBrk="0" fontAlgn="base" hangingPunct="0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rgbClr val="DF0029"/>
              </a:buClr>
              <a:buFont typeface="Wingdings" pitchFamily="2" charset="2"/>
              <a:defRPr sz="15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65979" indent="-164584" algn="l" defTabSz="790839" rtl="0" eaLnBrk="0" fontAlgn="base" hangingPunct="0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1500">
                <a:solidFill>
                  <a:schemeClr val="tx1"/>
                </a:solidFill>
                <a:latin typeface="+mn-lt"/>
              </a:defRPr>
            </a:lvl2pPr>
            <a:lvl3pPr marL="477014" indent="-167373" algn="l" defTabSz="790839" rtl="0" eaLnBrk="0" fontAlgn="base" hangingPunct="0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Verdana" pitchFamily="34" charset="0"/>
              <a:buChar char="□"/>
              <a:defRPr sz="1500">
                <a:solidFill>
                  <a:schemeClr val="tx1"/>
                </a:solidFill>
                <a:latin typeface="+mn-lt"/>
              </a:defRPr>
            </a:lvl3pPr>
            <a:lvl4pPr marL="795023" indent="-159005" algn="l" defTabSz="790839" rtl="0" eaLnBrk="0" fontAlgn="base" hangingPunct="0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Char char="-"/>
              <a:defRPr sz="1500">
                <a:solidFill>
                  <a:schemeClr val="tx1"/>
                </a:solidFill>
                <a:latin typeface="+mn-lt"/>
              </a:defRPr>
            </a:lvl4pPr>
            <a:lvl5pPr marL="1875976" indent="-200848" algn="l" defTabSz="790839" rtl="0" eaLnBrk="0" fontAlgn="base" hangingPunct="0">
              <a:lnSpc>
                <a:spcPts val="1757"/>
              </a:lnSpc>
              <a:spcBef>
                <a:spcPct val="20000"/>
              </a:spcBef>
              <a:spcAft>
                <a:spcPct val="0"/>
              </a:spcAft>
              <a:buChar char="»"/>
              <a:defRPr sz="1300">
                <a:solidFill>
                  <a:srgbClr val="191919"/>
                </a:solidFill>
                <a:latin typeface="+mn-lt"/>
              </a:defRPr>
            </a:lvl5pPr>
            <a:lvl6pPr marL="2277672" indent="-200848" algn="l" defTabSz="790839" rtl="0" fontAlgn="base">
              <a:lnSpc>
                <a:spcPts val="1757"/>
              </a:lnSpc>
              <a:spcBef>
                <a:spcPct val="20000"/>
              </a:spcBef>
              <a:spcAft>
                <a:spcPct val="0"/>
              </a:spcAft>
              <a:buChar char="»"/>
              <a:defRPr sz="1300">
                <a:solidFill>
                  <a:srgbClr val="191919"/>
                </a:solidFill>
                <a:latin typeface="+mn-lt"/>
              </a:defRPr>
            </a:lvl6pPr>
            <a:lvl7pPr marL="2679368" indent="-200848" algn="l" defTabSz="790839" rtl="0" fontAlgn="base">
              <a:lnSpc>
                <a:spcPts val="1757"/>
              </a:lnSpc>
              <a:spcBef>
                <a:spcPct val="20000"/>
              </a:spcBef>
              <a:spcAft>
                <a:spcPct val="0"/>
              </a:spcAft>
              <a:buChar char="»"/>
              <a:defRPr sz="1300">
                <a:solidFill>
                  <a:srgbClr val="191919"/>
                </a:solidFill>
                <a:latin typeface="+mn-lt"/>
              </a:defRPr>
            </a:lvl7pPr>
            <a:lvl8pPr marL="3081064" indent="-200848" algn="l" defTabSz="790839" rtl="0" fontAlgn="base">
              <a:lnSpc>
                <a:spcPts val="1757"/>
              </a:lnSpc>
              <a:spcBef>
                <a:spcPct val="20000"/>
              </a:spcBef>
              <a:spcAft>
                <a:spcPct val="0"/>
              </a:spcAft>
              <a:buChar char="»"/>
              <a:defRPr sz="1300">
                <a:solidFill>
                  <a:srgbClr val="191919"/>
                </a:solidFill>
                <a:latin typeface="+mn-lt"/>
              </a:defRPr>
            </a:lvl8pPr>
            <a:lvl9pPr marL="3482760" indent="-200848" algn="l" defTabSz="790839" rtl="0" fontAlgn="base">
              <a:lnSpc>
                <a:spcPts val="1757"/>
              </a:lnSpc>
              <a:spcBef>
                <a:spcPct val="20000"/>
              </a:spcBef>
              <a:spcAft>
                <a:spcPct val="0"/>
              </a:spcAft>
              <a:buChar char="»"/>
              <a:defRPr sz="1300">
                <a:solidFill>
                  <a:srgbClr val="191919"/>
                </a:solidFill>
                <a:latin typeface="+mn-lt"/>
              </a:defRPr>
            </a:lvl9pPr>
          </a:lstStyle>
          <a:p>
            <a:pPr lvl="1" eaLnBrk="1" hangingPunct="1">
              <a:buNone/>
            </a:pPr>
            <a:r>
              <a:rPr lang="en-US" sz="1000" dirty="0"/>
              <a:t>Award for </a:t>
            </a:r>
            <a:r>
              <a:rPr lang="en-US" sz="1000" dirty="0" err="1"/>
              <a:t>NordArt</a:t>
            </a:r>
            <a:r>
              <a:rPr lang="en-US" sz="1000" dirty="0"/>
              <a:t> as a </a:t>
            </a:r>
            <a:r>
              <a:rPr lang="en-US" sz="1000" dirty="0" smtClean="0"/>
              <a:t>selected</a:t>
            </a:r>
          </a:p>
          <a:p>
            <a:pPr lvl="1" eaLnBrk="1" hangingPunct="1">
              <a:buNone/>
            </a:pPr>
            <a:r>
              <a:rPr lang="en-US" sz="1000" dirty="0" smtClean="0"/>
              <a:t>location </a:t>
            </a:r>
            <a:r>
              <a:rPr lang="en-US" sz="1000" dirty="0"/>
              <a:t>in the Land of Ideas </a:t>
            </a:r>
            <a:r>
              <a:rPr lang="en-US" sz="1000" dirty="0" smtClean="0"/>
              <a:t>2008</a:t>
            </a:r>
          </a:p>
          <a:p>
            <a:pPr lvl="1" eaLnBrk="1" hangingPunct="1">
              <a:buNone/>
            </a:pPr>
            <a:r>
              <a:rPr lang="en-US" sz="1000" dirty="0" smtClean="0"/>
              <a:t>and </a:t>
            </a:r>
            <a:r>
              <a:rPr lang="en-US" sz="1000" dirty="0"/>
              <a:t>2012</a:t>
            </a:r>
          </a:p>
          <a:p>
            <a:pPr lvl="1" eaLnBrk="1" hangingPunct="1">
              <a:buFont typeface="Wingdings" pitchFamily="2" charset="2"/>
              <a:buNone/>
            </a:pPr>
            <a:endParaRPr lang="de-DE" dirty="0" smtClean="0"/>
          </a:p>
          <a:p>
            <a:pPr lvl="1" eaLnBrk="1" hangingPunct="1">
              <a:buFont typeface="Wingdings" pitchFamily="2" charset="2"/>
              <a:buNone/>
            </a:pPr>
            <a:endParaRPr lang="de-DE" dirty="0" smtClean="0"/>
          </a:p>
          <a:p>
            <a:pPr lvl="1" eaLnBrk="1" hangingPunct="1">
              <a:buFont typeface="Wingdings" pitchFamily="2" charset="2"/>
              <a:buNone/>
            </a:pPr>
            <a:endParaRPr lang="de-DE" dirty="0" smtClean="0"/>
          </a:p>
          <a:p>
            <a:pPr lvl="1" eaLnBrk="1" hangingPunct="1">
              <a:buFont typeface="Wingdings" pitchFamily="2" charset="2"/>
              <a:buNone/>
            </a:pPr>
            <a:endParaRPr lang="de-DE" dirty="0" smtClean="0"/>
          </a:p>
        </p:txBody>
      </p:sp>
    </p:spTree>
    <p:extLst>
      <p:ext uri="{BB962C8B-B14F-4D97-AF65-F5344CB8AC3E}">
        <p14:creationId xmlns:p14="http://schemas.microsoft.com/office/powerpoint/2010/main" val="4164029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DE" smtClean="0"/>
              <a:t>Headline, Verdana Fett 20 P. Maximal </a:t>
            </a:r>
            <a:br>
              <a:rPr lang="de-DE" smtClean="0"/>
            </a:br>
            <a:r>
              <a:rPr lang="de-DE" smtClean="0"/>
              <a:t>zwei Zeilen. Zeilenabstand 1,1 Zeilen.</a:t>
            </a:r>
          </a:p>
        </p:txBody>
      </p:sp>
      <p:sp>
        <p:nvSpPr>
          <p:cNvPr id="9219" name="Rectangle 3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E2001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0339" tIns="40170" rIns="80339" bIns="40170" anchor="ctr"/>
          <a:lstStyle/>
          <a:p>
            <a:endParaRPr lang="de-DE"/>
          </a:p>
        </p:txBody>
      </p:sp>
      <p:sp>
        <p:nvSpPr>
          <p:cNvPr id="9220" name="Text Box 4"/>
          <p:cNvSpPr txBox="1">
            <a:spLocks noChangeArrowheads="1"/>
          </p:cNvSpPr>
          <p:nvPr/>
        </p:nvSpPr>
        <p:spPr bwMode="auto">
          <a:xfrm>
            <a:off x="233915" y="2816225"/>
            <a:ext cx="8665535" cy="6791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80339" tIns="40170" rIns="80339" bIns="40170">
            <a:spAutoFit/>
          </a:bodyPr>
          <a:lstStyle>
            <a:lvl1pPr eaLnBrk="0" hangingPunct="0">
              <a:defRPr sz="1500">
                <a:solidFill>
                  <a:srgbClr val="191919"/>
                </a:solidFill>
                <a:latin typeface="Verdana" pitchFamily="34" charset="0"/>
              </a:defRPr>
            </a:lvl1pPr>
            <a:lvl2pPr marL="742950" indent="-285750" eaLnBrk="0" hangingPunct="0">
              <a:defRPr sz="1500">
                <a:solidFill>
                  <a:srgbClr val="191919"/>
                </a:solidFill>
                <a:latin typeface="Verdana" pitchFamily="34" charset="0"/>
              </a:defRPr>
            </a:lvl2pPr>
            <a:lvl3pPr marL="1143000" indent="-228600" eaLnBrk="0" hangingPunct="0">
              <a:defRPr sz="1500">
                <a:solidFill>
                  <a:srgbClr val="191919"/>
                </a:solidFill>
                <a:latin typeface="Verdana" pitchFamily="34" charset="0"/>
              </a:defRPr>
            </a:lvl3pPr>
            <a:lvl4pPr marL="1600200" indent="-228600" eaLnBrk="0" hangingPunct="0">
              <a:defRPr sz="1500">
                <a:solidFill>
                  <a:srgbClr val="191919"/>
                </a:solidFill>
                <a:latin typeface="Verdana" pitchFamily="34" charset="0"/>
              </a:defRPr>
            </a:lvl4pPr>
            <a:lvl5pPr marL="2057400" indent="-228600" eaLnBrk="0" hangingPunct="0">
              <a:defRPr sz="1500">
                <a:solidFill>
                  <a:srgbClr val="191919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191919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191919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191919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191919"/>
                </a:solidFill>
                <a:latin typeface="Verdana" pitchFamily="34" charset="0"/>
              </a:defRPr>
            </a:lvl9pPr>
          </a:lstStyle>
          <a:p>
            <a:pPr algn="ctr" eaLnBrk="1" hangingPunct="1">
              <a:lnSpc>
                <a:spcPct val="125000"/>
              </a:lnSpc>
              <a:spcBef>
                <a:spcPct val="50000"/>
              </a:spcBef>
            </a:pPr>
            <a:r>
              <a:rPr lang="de-DE" sz="3500" b="1" dirty="0" err="1" smtClean="0">
                <a:solidFill>
                  <a:schemeClr val="bg1"/>
                </a:solidFill>
              </a:rPr>
              <a:t>Dedication</a:t>
            </a:r>
            <a:endParaRPr lang="de-DE" sz="35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5119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>
          <a:xfrm>
            <a:off x="3132818" y="209550"/>
            <a:ext cx="5757182" cy="639041"/>
          </a:xfrm>
        </p:spPr>
        <p:txBody>
          <a:bodyPr/>
          <a:lstStyle/>
          <a:p>
            <a:pPr eaLnBrk="1" hangingPunct="1"/>
            <a:r>
              <a:rPr lang="de-DE" dirty="0" smtClean="0"/>
              <a:t>Kunstwerk </a:t>
            </a:r>
            <a:r>
              <a:rPr lang="de-DE" dirty="0" err="1" smtClean="0"/>
              <a:t>Carlshütte</a:t>
            </a:r>
            <a:endParaRPr lang="de-DE" dirty="0" smtClean="0"/>
          </a:p>
        </p:txBody>
      </p:sp>
      <p:pic>
        <p:nvPicPr>
          <p:cNvPr id="4" name="Bild 1" descr="Park_NordArt_Tiller.jp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7434"/>
          <a:stretch/>
        </p:blipFill>
        <p:spPr>
          <a:xfrm>
            <a:off x="1" y="1165369"/>
            <a:ext cx="9149306" cy="56926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6753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>
          <a:xfrm>
            <a:off x="3132818" y="209550"/>
            <a:ext cx="5757182" cy="639041"/>
          </a:xfrm>
        </p:spPr>
        <p:txBody>
          <a:bodyPr/>
          <a:lstStyle/>
          <a:p>
            <a:pPr eaLnBrk="1" hangingPunct="1"/>
            <a:r>
              <a:rPr lang="de-DE" dirty="0" smtClean="0"/>
              <a:t>Kunstwerk </a:t>
            </a:r>
            <a:r>
              <a:rPr lang="de-DE" dirty="0" err="1" smtClean="0"/>
              <a:t>Carlshütte</a:t>
            </a:r>
            <a:endParaRPr lang="de-DE" dirty="0" smtClean="0"/>
          </a:p>
        </p:txBody>
      </p:sp>
      <p:pic>
        <p:nvPicPr>
          <p:cNvPr id="10" name="Grafik 9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64336"/>
            <a:ext cx="9144000" cy="56936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64246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>
          <a:xfrm>
            <a:off x="3132818" y="209550"/>
            <a:ext cx="5757182" cy="639041"/>
          </a:xfrm>
        </p:spPr>
        <p:txBody>
          <a:bodyPr/>
          <a:lstStyle/>
          <a:p>
            <a:pPr eaLnBrk="1" hangingPunct="1"/>
            <a:r>
              <a:rPr lang="de-DE" dirty="0" smtClean="0"/>
              <a:t>Kunstwerk </a:t>
            </a:r>
            <a:r>
              <a:rPr lang="de-DE" dirty="0" err="1" smtClean="0"/>
              <a:t>Carlshütte</a:t>
            </a:r>
            <a:endParaRPr lang="de-DE" dirty="0" smtClean="0"/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64336"/>
            <a:ext cx="9144000" cy="56936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9856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>
          <a:xfrm>
            <a:off x="3132818" y="209550"/>
            <a:ext cx="5757182" cy="639041"/>
          </a:xfrm>
        </p:spPr>
        <p:txBody>
          <a:bodyPr/>
          <a:lstStyle/>
          <a:p>
            <a:pPr eaLnBrk="1" hangingPunct="1"/>
            <a:r>
              <a:rPr lang="de-DE" dirty="0" smtClean="0"/>
              <a:t>Kunstwerk </a:t>
            </a:r>
            <a:r>
              <a:rPr lang="de-DE" dirty="0" err="1" smtClean="0"/>
              <a:t>Carlshütte</a:t>
            </a:r>
            <a:endParaRPr lang="de-DE" dirty="0" smtClean="0"/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64336"/>
            <a:ext cx="9144000" cy="56936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5388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>
          <a:xfrm>
            <a:off x="3132818" y="209550"/>
            <a:ext cx="5757182" cy="639041"/>
          </a:xfrm>
        </p:spPr>
        <p:txBody>
          <a:bodyPr/>
          <a:lstStyle/>
          <a:p>
            <a:pPr eaLnBrk="1" hangingPunct="1"/>
            <a:r>
              <a:rPr lang="de-DE" dirty="0" smtClean="0"/>
              <a:t>Kunstwerk </a:t>
            </a:r>
            <a:r>
              <a:rPr lang="de-DE" dirty="0" err="1" smtClean="0"/>
              <a:t>Carlshütte</a:t>
            </a:r>
            <a:endParaRPr lang="de-DE" dirty="0" smtClean="0"/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73" b="3473"/>
          <a:stretch/>
        </p:blipFill>
        <p:spPr>
          <a:xfrm>
            <a:off x="0" y="1124712"/>
            <a:ext cx="9144000" cy="5733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12024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>
          <a:xfrm>
            <a:off x="3132818" y="209550"/>
            <a:ext cx="5757182" cy="639041"/>
          </a:xfrm>
        </p:spPr>
        <p:txBody>
          <a:bodyPr/>
          <a:lstStyle/>
          <a:p>
            <a:pPr eaLnBrk="1" hangingPunct="1"/>
            <a:r>
              <a:rPr lang="de-DE" dirty="0" smtClean="0"/>
              <a:t>Kunstwerk </a:t>
            </a:r>
            <a:r>
              <a:rPr lang="de-DE" dirty="0" err="1" smtClean="0"/>
              <a:t>Carlshütte</a:t>
            </a:r>
            <a:endParaRPr lang="de-DE" dirty="0" smtClean="0"/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788" b="1646"/>
          <a:stretch/>
        </p:blipFill>
        <p:spPr>
          <a:xfrm>
            <a:off x="0" y="1160219"/>
            <a:ext cx="9144000" cy="56977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82715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>
          <a:xfrm>
            <a:off x="3132818" y="209550"/>
            <a:ext cx="5757182" cy="639041"/>
          </a:xfrm>
        </p:spPr>
        <p:txBody>
          <a:bodyPr/>
          <a:lstStyle/>
          <a:p>
            <a:pPr eaLnBrk="1" hangingPunct="1"/>
            <a:r>
              <a:rPr lang="de-DE" dirty="0" smtClean="0"/>
              <a:t>Schleswig-Holstein Musik Festival</a:t>
            </a:r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64336"/>
            <a:ext cx="9144000" cy="56936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6748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>
          <a:xfrm>
            <a:off x="3132818" y="209550"/>
            <a:ext cx="5757182" cy="639041"/>
          </a:xfrm>
        </p:spPr>
        <p:txBody>
          <a:bodyPr/>
          <a:lstStyle/>
          <a:p>
            <a:pPr eaLnBrk="1" hangingPunct="1"/>
            <a:r>
              <a:rPr lang="de-DE" dirty="0" smtClean="0"/>
              <a:t>Schleswig-Holstein Musik Festival</a:t>
            </a:r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64336"/>
            <a:ext cx="9144000" cy="56936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11521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>
          <a:xfrm>
            <a:off x="3132818" y="152400"/>
            <a:ext cx="5757182" cy="696191"/>
          </a:xfrm>
        </p:spPr>
        <p:txBody>
          <a:bodyPr/>
          <a:lstStyle/>
          <a:p>
            <a:pPr eaLnBrk="1" hangingPunct="1"/>
            <a:r>
              <a:rPr lang="de-DE" dirty="0" smtClean="0"/>
              <a:t>ACO People</a:t>
            </a:r>
          </a:p>
        </p:txBody>
      </p:sp>
      <p:sp>
        <p:nvSpPr>
          <p:cNvPr id="23559" name="Rectangle 9"/>
          <p:cNvSpPr>
            <a:spLocks noGrp="1" noChangeArrowheads="1"/>
          </p:cNvSpPr>
          <p:nvPr>
            <p:ph type="body" idx="1"/>
          </p:nvPr>
        </p:nvSpPr>
        <p:spPr>
          <a:xfrm>
            <a:off x="1376314" y="4733301"/>
            <a:ext cx="7181220" cy="1215014"/>
          </a:xfrm>
          <a:noFill/>
        </p:spPr>
        <p:txBody>
          <a:bodyPr/>
          <a:lstStyle/>
          <a:p>
            <a:r>
              <a:rPr lang="en-US" dirty="0"/>
              <a:t>The ACO family worldwide includes </a:t>
            </a:r>
            <a:r>
              <a:rPr lang="en-US" dirty="0" smtClean="0"/>
              <a:t>3,900 </a:t>
            </a:r>
            <a:r>
              <a:rPr lang="en-US" dirty="0"/>
              <a:t>people in </a:t>
            </a:r>
            <a:r>
              <a:rPr lang="en-US" dirty="0" smtClean="0"/>
              <a:t>40 countries.</a:t>
            </a:r>
          </a:p>
          <a:p>
            <a:r>
              <a:rPr lang="en-US" dirty="0" smtClean="0"/>
              <a:t>Authenticity</a:t>
            </a:r>
            <a:r>
              <a:rPr lang="en-US" dirty="0"/>
              <a:t>, sense of family, and </a:t>
            </a:r>
            <a:r>
              <a:rPr lang="en-US" dirty="0" smtClean="0"/>
              <a:t>a commitment </a:t>
            </a:r>
            <a:r>
              <a:rPr lang="en-US" dirty="0"/>
              <a:t>to strive for </a:t>
            </a:r>
            <a:r>
              <a:rPr lang="en-US" dirty="0" smtClean="0"/>
              <a:t>peak </a:t>
            </a:r>
          </a:p>
          <a:p>
            <a:r>
              <a:rPr lang="en-US" dirty="0" smtClean="0"/>
              <a:t>performance </a:t>
            </a:r>
            <a:r>
              <a:rPr lang="en-US" dirty="0"/>
              <a:t>are </a:t>
            </a:r>
            <a:r>
              <a:rPr lang="en-US" dirty="0" smtClean="0"/>
              <a:t>the pillars of our </a:t>
            </a:r>
            <a:r>
              <a:rPr lang="en-US" dirty="0"/>
              <a:t>corporate </a:t>
            </a:r>
            <a:r>
              <a:rPr lang="en-US" dirty="0" smtClean="0"/>
              <a:t>culture.</a:t>
            </a:r>
            <a:endParaRPr lang="de-DE" dirty="0" smtClean="0"/>
          </a:p>
        </p:txBody>
      </p:sp>
      <p:pic>
        <p:nvPicPr>
          <p:cNvPr id="7" name="Grafik 6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2800" y="1166400"/>
            <a:ext cx="2633472" cy="2907792"/>
          </a:xfrm>
          <a:prstGeom prst="rect">
            <a:avLst/>
          </a:prstGeom>
        </p:spPr>
      </p:pic>
      <p:pic>
        <p:nvPicPr>
          <p:cNvPr id="10" name="Grafik 9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66400"/>
            <a:ext cx="2359152" cy="2907792"/>
          </a:xfrm>
          <a:prstGeom prst="rect">
            <a:avLst/>
          </a:prstGeom>
        </p:spPr>
      </p:pic>
      <p:pic>
        <p:nvPicPr>
          <p:cNvPr id="4" name="Grafik 3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8272" y="1166400"/>
            <a:ext cx="2395728" cy="2907792"/>
          </a:xfrm>
          <a:prstGeom prst="rect">
            <a:avLst/>
          </a:prstGeom>
        </p:spPr>
      </p:pic>
      <p:pic>
        <p:nvPicPr>
          <p:cNvPr id="5" name="Grafik 4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2000" y="1166400"/>
            <a:ext cx="1584960" cy="29077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4131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>
          <a:xfrm>
            <a:off x="3132818" y="209550"/>
            <a:ext cx="5757182" cy="639041"/>
          </a:xfrm>
        </p:spPr>
        <p:txBody>
          <a:bodyPr/>
          <a:lstStyle/>
          <a:p>
            <a:pPr eaLnBrk="1" hangingPunct="1"/>
            <a:r>
              <a:rPr lang="de-DE" dirty="0" smtClean="0"/>
              <a:t>Schleswig-Holstein Musik Festival</a:t>
            </a:r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64042"/>
            <a:ext cx="9144002" cy="56939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52891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DE" smtClean="0"/>
              <a:t>Headline, Verdana Fett 20 P. Maximal </a:t>
            </a:r>
            <a:br>
              <a:rPr lang="de-DE" smtClean="0"/>
            </a:br>
            <a:r>
              <a:rPr lang="de-DE" smtClean="0"/>
              <a:t>zwei Zeilen. Zeilenabstand 1,1 Zeilen.</a:t>
            </a:r>
          </a:p>
        </p:txBody>
      </p:sp>
      <p:sp>
        <p:nvSpPr>
          <p:cNvPr id="9219" name="Rectangle 3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E2001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0339" tIns="40170" rIns="80339" bIns="40170" anchor="ctr"/>
          <a:lstStyle/>
          <a:p>
            <a:endParaRPr lang="de-DE"/>
          </a:p>
        </p:txBody>
      </p:sp>
      <p:sp>
        <p:nvSpPr>
          <p:cNvPr id="9220" name="Text Box 4"/>
          <p:cNvSpPr txBox="1">
            <a:spLocks noChangeArrowheads="1"/>
          </p:cNvSpPr>
          <p:nvPr/>
        </p:nvSpPr>
        <p:spPr bwMode="auto">
          <a:xfrm>
            <a:off x="233915" y="2816225"/>
            <a:ext cx="8665535" cy="7543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80339" tIns="40170" rIns="80339" bIns="40170">
            <a:spAutoFit/>
          </a:bodyPr>
          <a:lstStyle>
            <a:lvl1pPr eaLnBrk="0" hangingPunct="0">
              <a:defRPr sz="1500">
                <a:solidFill>
                  <a:srgbClr val="191919"/>
                </a:solidFill>
                <a:latin typeface="Verdana" pitchFamily="34" charset="0"/>
              </a:defRPr>
            </a:lvl1pPr>
            <a:lvl2pPr marL="742950" indent="-285750" eaLnBrk="0" hangingPunct="0">
              <a:defRPr sz="1500">
                <a:solidFill>
                  <a:srgbClr val="191919"/>
                </a:solidFill>
                <a:latin typeface="Verdana" pitchFamily="34" charset="0"/>
              </a:defRPr>
            </a:lvl2pPr>
            <a:lvl3pPr marL="1143000" indent="-228600" eaLnBrk="0" hangingPunct="0">
              <a:defRPr sz="1500">
                <a:solidFill>
                  <a:srgbClr val="191919"/>
                </a:solidFill>
                <a:latin typeface="Verdana" pitchFamily="34" charset="0"/>
              </a:defRPr>
            </a:lvl3pPr>
            <a:lvl4pPr marL="1600200" indent="-228600" eaLnBrk="0" hangingPunct="0">
              <a:defRPr sz="1500">
                <a:solidFill>
                  <a:srgbClr val="191919"/>
                </a:solidFill>
                <a:latin typeface="Verdana" pitchFamily="34" charset="0"/>
              </a:defRPr>
            </a:lvl4pPr>
            <a:lvl5pPr marL="2057400" indent="-228600" eaLnBrk="0" hangingPunct="0">
              <a:defRPr sz="1500">
                <a:solidFill>
                  <a:srgbClr val="191919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191919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191919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191919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191919"/>
                </a:solidFill>
                <a:latin typeface="Verdana" pitchFamily="34" charset="0"/>
              </a:defRPr>
            </a:lvl9pPr>
          </a:lstStyle>
          <a:p>
            <a:pPr algn="ctr" eaLnBrk="1" hangingPunct="1">
              <a:lnSpc>
                <a:spcPct val="125000"/>
              </a:lnSpc>
              <a:spcBef>
                <a:spcPct val="50000"/>
              </a:spcBef>
            </a:pPr>
            <a:r>
              <a:rPr lang="de-DE" sz="3500" b="1" dirty="0" smtClean="0">
                <a:solidFill>
                  <a:schemeClr val="bg1"/>
                </a:solidFill>
              </a:rPr>
              <a:t>ACO Mission Statement</a:t>
            </a:r>
            <a:endParaRPr lang="de-DE" sz="35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86944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3"/>
          <p:cNvSpPr>
            <a:spLocks noGrp="1" noChangeArrowheads="1"/>
          </p:cNvSpPr>
          <p:nvPr>
            <p:ph type="title"/>
          </p:nvPr>
        </p:nvSpPr>
        <p:spPr>
          <a:xfrm>
            <a:off x="3132818" y="180754"/>
            <a:ext cx="5757182" cy="667838"/>
          </a:xfrm>
        </p:spPr>
        <p:txBody>
          <a:bodyPr/>
          <a:lstStyle/>
          <a:p>
            <a:pPr eaLnBrk="1" hangingPunct="1"/>
            <a:r>
              <a:rPr lang="de-DE" dirty="0" smtClean="0"/>
              <a:t>Our Vision</a:t>
            </a:r>
          </a:p>
        </p:txBody>
      </p:sp>
      <p:pic>
        <p:nvPicPr>
          <p:cNvPr id="6" name="Grafik 5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449" r="4981" b="-1338"/>
          <a:stretch/>
        </p:blipFill>
        <p:spPr>
          <a:xfrm>
            <a:off x="0" y="1163787"/>
            <a:ext cx="9144000" cy="5850880"/>
          </a:xfrm>
          <a:prstGeom prst="rect">
            <a:avLst/>
          </a:prstGeom>
        </p:spPr>
      </p:pic>
      <p:grpSp>
        <p:nvGrpSpPr>
          <p:cNvPr id="3" name="Gruppieren 2"/>
          <p:cNvGrpSpPr/>
          <p:nvPr/>
        </p:nvGrpSpPr>
        <p:grpSpPr>
          <a:xfrm>
            <a:off x="3158836" y="1983179"/>
            <a:ext cx="5985164" cy="1543792"/>
            <a:chOff x="3158836" y="1983179"/>
            <a:chExt cx="5985164" cy="1543792"/>
          </a:xfrm>
        </p:grpSpPr>
        <p:sp>
          <p:nvSpPr>
            <p:cNvPr id="2" name="Rechteck 1"/>
            <p:cNvSpPr/>
            <p:nvPr/>
          </p:nvSpPr>
          <p:spPr bwMode="auto">
            <a:xfrm>
              <a:off x="3158836" y="1983179"/>
              <a:ext cx="5985164" cy="1543792"/>
            </a:xfrm>
            <a:prstGeom prst="rect">
              <a:avLst/>
            </a:prstGeom>
            <a:solidFill>
              <a:schemeClr val="bg1">
                <a:alpha val="7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1500" b="0" i="0" u="none" strike="noStrike" cap="none" normalizeH="0" baseline="0" smtClean="0">
                <a:ln>
                  <a:noFill/>
                </a:ln>
                <a:solidFill>
                  <a:srgbClr val="191919"/>
                </a:solidFill>
                <a:effectLst/>
                <a:latin typeface="Verdana" pitchFamily="34" charset="0"/>
              </a:endParaRPr>
            </a:p>
          </p:txBody>
        </p:sp>
        <p:sp>
          <p:nvSpPr>
            <p:cNvPr id="21" name="Rectangle 6"/>
            <p:cNvSpPr txBox="1">
              <a:spLocks noChangeArrowheads="1"/>
            </p:cNvSpPr>
            <p:nvPr/>
          </p:nvSpPr>
          <p:spPr bwMode="auto">
            <a:xfrm>
              <a:off x="3301340" y="2101931"/>
              <a:ext cx="5842660" cy="127066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>
              <a:lvl1pPr marL="301272" indent="-301272" algn="l" defTabSz="790839" rtl="0" eaLnBrk="0" fontAlgn="base" hangingPunct="0">
                <a:lnSpc>
                  <a:spcPct val="11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DF0029"/>
                </a:buClr>
                <a:buFont typeface="Wingdings" pitchFamily="2" charset="2"/>
                <a:defRPr sz="15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165979" indent="-164584" algn="l" defTabSz="790839" rtl="0" eaLnBrk="0" fontAlgn="base" hangingPunct="0">
                <a:lnSpc>
                  <a:spcPct val="11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itchFamily="2" charset="2"/>
                <a:buChar char="§"/>
                <a:defRPr sz="1500">
                  <a:solidFill>
                    <a:schemeClr val="tx1"/>
                  </a:solidFill>
                  <a:latin typeface="+mn-lt"/>
                </a:defRPr>
              </a:lvl2pPr>
              <a:lvl3pPr marL="477014" indent="-167373" algn="l" defTabSz="790839" rtl="0" eaLnBrk="0" fontAlgn="base" hangingPunct="0">
                <a:lnSpc>
                  <a:spcPct val="11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85000"/>
                <a:buFont typeface="Verdana" pitchFamily="34" charset="0"/>
                <a:buChar char="□"/>
                <a:defRPr sz="1500">
                  <a:solidFill>
                    <a:schemeClr val="tx1"/>
                  </a:solidFill>
                  <a:latin typeface="+mn-lt"/>
                </a:defRPr>
              </a:lvl3pPr>
              <a:lvl4pPr marL="795023" indent="-159005" algn="l" defTabSz="790839" rtl="0" eaLnBrk="0" fontAlgn="base" hangingPunct="0">
                <a:lnSpc>
                  <a:spcPct val="11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85000"/>
                <a:buChar char="-"/>
                <a:defRPr sz="1500">
                  <a:solidFill>
                    <a:schemeClr val="tx1"/>
                  </a:solidFill>
                  <a:latin typeface="+mn-lt"/>
                </a:defRPr>
              </a:lvl4pPr>
              <a:lvl5pPr marL="1875976" indent="-200848" algn="l" defTabSz="790839" rtl="0" eaLnBrk="0" fontAlgn="base" hangingPunct="0">
                <a:lnSpc>
                  <a:spcPts val="1757"/>
                </a:lnSpc>
                <a:spcBef>
                  <a:spcPct val="20000"/>
                </a:spcBef>
                <a:spcAft>
                  <a:spcPct val="0"/>
                </a:spcAft>
                <a:buChar char="»"/>
                <a:defRPr sz="1300">
                  <a:solidFill>
                    <a:srgbClr val="191919"/>
                  </a:solidFill>
                  <a:latin typeface="+mn-lt"/>
                </a:defRPr>
              </a:lvl5pPr>
              <a:lvl6pPr marL="2277672" indent="-200848" algn="l" defTabSz="790839" rtl="0" fontAlgn="base">
                <a:lnSpc>
                  <a:spcPts val="1757"/>
                </a:lnSpc>
                <a:spcBef>
                  <a:spcPct val="20000"/>
                </a:spcBef>
                <a:spcAft>
                  <a:spcPct val="0"/>
                </a:spcAft>
                <a:buChar char="»"/>
                <a:defRPr sz="1300">
                  <a:solidFill>
                    <a:srgbClr val="191919"/>
                  </a:solidFill>
                  <a:latin typeface="+mn-lt"/>
                </a:defRPr>
              </a:lvl6pPr>
              <a:lvl7pPr marL="2679368" indent="-200848" algn="l" defTabSz="790839" rtl="0" fontAlgn="base">
                <a:lnSpc>
                  <a:spcPts val="1757"/>
                </a:lnSpc>
                <a:spcBef>
                  <a:spcPct val="20000"/>
                </a:spcBef>
                <a:spcAft>
                  <a:spcPct val="0"/>
                </a:spcAft>
                <a:buChar char="»"/>
                <a:defRPr sz="1300">
                  <a:solidFill>
                    <a:srgbClr val="191919"/>
                  </a:solidFill>
                  <a:latin typeface="+mn-lt"/>
                </a:defRPr>
              </a:lvl7pPr>
              <a:lvl8pPr marL="3081064" indent="-200848" algn="l" defTabSz="790839" rtl="0" fontAlgn="base">
                <a:lnSpc>
                  <a:spcPts val="1757"/>
                </a:lnSpc>
                <a:spcBef>
                  <a:spcPct val="20000"/>
                </a:spcBef>
                <a:spcAft>
                  <a:spcPct val="0"/>
                </a:spcAft>
                <a:buChar char="»"/>
                <a:defRPr sz="1300">
                  <a:solidFill>
                    <a:srgbClr val="191919"/>
                  </a:solidFill>
                  <a:latin typeface="+mn-lt"/>
                </a:defRPr>
              </a:lvl8pPr>
              <a:lvl9pPr marL="3482760" indent="-200848" algn="l" defTabSz="790839" rtl="0" fontAlgn="base">
                <a:lnSpc>
                  <a:spcPts val="1757"/>
                </a:lnSpc>
                <a:spcBef>
                  <a:spcPct val="20000"/>
                </a:spcBef>
                <a:spcAft>
                  <a:spcPct val="0"/>
                </a:spcAft>
                <a:buChar char="»"/>
                <a:defRPr sz="1300">
                  <a:solidFill>
                    <a:srgbClr val="191919"/>
                  </a:solidFill>
                  <a:latin typeface="+mn-lt"/>
                </a:defRPr>
              </a:lvl9pPr>
            </a:lstStyle>
            <a:p>
              <a:pPr marL="0" indent="0" eaLnBrk="1" hangingPunct="1"/>
              <a:r>
                <a:rPr lang="de-DE" b="1" dirty="0" smtClean="0"/>
                <a:t>ACO </a:t>
              </a:r>
              <a:r>
                <a:rPr lang="de-DE" b="1" dirty="0" err="1" smtClean="0"/>
                <a:t>is</a:t>
              </a:r>
              <a:r>
                <a:rPr lang="de-DE" b="1" dirty="0" smtClean="0"/>
                <a:t> </a:t>
              </a:r>
              <a:r>
                <a:rPr lang="de-DE" b="1" dirty="0" err="1" smtClean="0"/>
                <a:t>the</a:t>
              </a:r>
              <a:r>
                <a:rPr lang="de-DE" b="1" dirty="0" smtClean="0"/>
                <a:t> </a:t>
              </a:r>
              <a:r>
                <a:rPr lang="de-DE" b="1" dirty="0" err="1" smtClean="0"/>
                <a:t>world</a:t>
              </a:r>
              <a:r>
                <a:rPr lang="de-DE" b="1" dirty="0" smtClean="0"/>
                <a:t> </a:t>
              </a:r>
              <a:r>
                <a:rPr lang="de-DE" b="1" dirty="0" err="1" smtClean="0"/>
                <a:t>leader</a:t>
              </a:r>
              <a:r>
                <a:rPr lang="de-DE" b="1" dirty="0" smtClean="0"/>
                <a:t> in </a:t>
              </a:r>
              <a:r>
                <a:rPr lang="de-DE" b="1" dirty="0" err="1" smtClean="0"/>
                <a:t>drainage</a:t>
              </a:r>
              <a:r>
                <a:rPr lang="de-DE" b="1" dirty="0" smtClean="0"/>
                <a:t> </a:t>
              </a:r>
              <a:r>
                <a:rPr lang="de-DE" b="1" dirty="0" err="1" smtClean="0"/>
                <a:t>technology</a:t>
              </a:r>
              <a:endParaRPr lang="de-DE" b="1" dirty="0" smtClean="0"/>
            </a:p>
            <a:p>
              <a:pPr marL="0" indent="0" eaLnBrk="1" hangingPunct="1"/>
              <a:r>
                <a:rPr lang="de-DE" dirty="0" err="1" smtClean="0"/>
                <a:t>We</a:t>
              </a:r>
              <a:r>
                <a:rPr lang="de-DE" dirty="0"/>
                <a:t> </a:t>
              </a:r>
              <a:r>
                <a:rPr lang="de-DE" dirty="0" err="1" smtClean="0"/>
                <a:t>see</a:t>
              </a:r>
              <a:r>
                <a:rPr lang="de-DE" dirty="0" smtClean="0"/>
                <a:t> </a:t>
              </a:r>
              <a:r>
                <a:rPr lang="de-DE" dirty="0" err="1" smtClean="0"/>
                <a:t>our</a:t>
              </a:r>
              <a:r>
                <a:rPr lang="de-DE" dirty="0"/>
                <a:t> </a:t>
              </a:r>
              <a:r>
                <a:rPr lang="de-DE" dirty="0" err="1" smtClean="0"/>
                <a:t>markets</a:t>
              </a:r>
              <a:r>
                <a:rPr lang="de-DE" dirty="0" smtClean="0"/>
                <a:t> </a:t>
              </a:r>
              <a:r>
                <a:rPr lang="de-DE" dirty="0" err="1" smtClean="0"/>
                <a:t>through</a:t>
              </a:r>
              <a:r>
                <a:rPr lang="de-DE" dirty="0" smtClean="0"/>
                <a:t> </a:t>
              </a:r>
              <a:r>
                <a:rPr lang="de-DE" dirty="0" err="1" smtClean="0"/>
                <a:t>the</a:t>
              </a:r>
              <a:r>
                <a:rPr lang="de-DE" dirty="0" smtClean="0"/>
                <a:t> </a:t>
              </a:r>
              <a:r>
                <a:rPr lang="de-DE" dirty="0" err="1" smtClean="0"/>
                <a:t>eyes</a:t>
              </a:r>
              <a:r>
                <a:rPr lang="de-DE" dirty="0" smtClean="0"/>
                <a:t> </a:t>
              </a:r>
              <a:r>
                <a:rPr lang="de-DE" dirty="0" err="1" smtClean="0"/>
                <a:t>of</a:t>
              </a:r>
              <a:r>
                <a:rPr lang="de-DE" dirty="0" smtClean="0"/>
                <a:t> </a:t>
              </a:r>
              <a:r>
                <a:rPr lang="de-DE" dirty="0" err="1" smtClean="0"/>
                <a:t>our</a:t>
              </a:r>
              <a:r>
                <a:rPr lang="de-DE" dirty="0" smtClean="0"/>
                <a:t> </a:t>
              </a:r>
              <a:r>
                <a:rPr lang="de-DE" dirty="0" err="1" smtClean="0"/>
                <a:t>customers</a:t>
              </a:r>
              <a:r>
                <a:rPr lang="de-DE" dirty="0" smtClean="0"/>
                <a:t>. </a:t>
              </a:r>
            </a:p>
            <a:p>
              <a:pPr marL="0" indent="0" eaLnBrk="1" hangingPunct="1"/>
              <a:r>
                <a:rPr lang="de-DE" dirty="0" err="1" smtClean="0"/>
                <a:t>We</a:t>
              </a:r>
              <a:r>
                <a:rPr lang="de-DE" dirty="0" smtClean="0"/>
                <a:t> </a:t>
              </a:r>
              <a:r>
                <a:rPr lang="de-DE" dirty="0" err="1" smtClean="0"/>
                <a:t>like</a:t>
              </a:r>
              <a:r>
                <a:rPr lang="de-DE" dirty="0" smtClean="0"/>
                <a:t> </a:t>
              </a:r>
              <a:r>
                <a:rPr lang="de-DE" dirty="0" err="1" smtClean="0"/>
                <a:t>to</a:t>
              </a:r>
              <a:r>
                <a:rPr lang="de-DE" dirty="0" smtClean="0"/>
                <a:t> </a:t>
              </a:r>
              <a:r>
                <a:rPr lang="de-DE" dirty="0" err="1" smtClean="0"/>
                <a:t>keep</a:t>
              </a:r>
              <a:r>
                <a:rPr lang="de-DE" dirty="0" smtClean="0"/>
                <a:t> in </a:t>
              </a:r>
              <a:r>
                <a:rPr lang="de-DE" dirty="0" err="1" smtClean="0"/>
                <a:t>close</a:t>
              </a:r>
              <a:r>
                <a:rPr lang="de-DE" dirty="0" smtClean="0"/>
                <a:t> </a:t>
              </a:r>
              <a:r>
                <a:rPr lang="de-DE" dirty="0" err="1" smtClean="0"/>
                <a:t>contact</a:t>
              </a:r>
              <a:r>
                <a:rPr lang="de-DE" dirty="0" smtClean="0"/>
                <a:t> </a:t>
              </a:r>
              <a:r>
                <a:rPr lang="de-DE" dirty="0" err="1" smtClean="0"/>
                <a:t>with</a:t>
              </a:r>
              <a:r>
                <a:rPr lang="de-DE" dirty="0" smtClean="0"/>
                <a:t> </a:t>
              </a:r>
              <a:r>
                <a:rPr lang="de-DE" dirty="0" err="1" smtClean="0"/>
                <a:t>them</a:t>
              </a:r>
              <a:r>
                <a:rPr lang="de-DE" dirty="0" smtClean="0"/>
                <a:t> </a:t>
              </a:r>
              <a:r>
                <a:rPr lang="de-DE" dirty="0" err="1" smtClean="0"/>
                <a:t>to</a:t>
              </a:r>
              <a:r>
                <a:rPr lang="de-DE" dirty="0" smtClean="0"/>
                <a:t> </a:t>
              </a:r>
              <a:r>
                <a:rPr lang="de-DE" dirty="0" err="1" smtClean="0"/>
                <a:t>impress</a:t>
              </a:r>
              <a:r>
                <a:rPr lang="de-DE" dirty="0" smtClean="0"/>
                <a:t> </a:t>
              </a:r>
              <a:r>
                <a:rPr lang="de-DE" dirty="0" err="1" smtClean="0"/>
                <a:t>them</a:t>
              </a:r>
              <a:r>
                <a:rPr lang="de-DE" dirty="0" smtClean="0"/>
                <a:t> </a:t>
              </a:r>
              <a:r>
                <a:rPr lang="de-DE" dirty="0" err="1" smtClean="0"/>
                <a:t>with</a:t>
              </a:r>
              <a:r>
                <a:rPr lang="de-DE" dirty="0" smtClean="0"/>
                <a:t> </a:t>
              </a:r>
              <a:r>
                <a:rPr lang="de-DE" dirty="0" err="1" smtClean="0"/>
                <a:t>the</a:t>
              </a:r>
              <a:r>
                <a:rPr lang="de-DE" dirty="0" smtClean="0"/>
                <a:t> </a:t>
              </a:r>
              <a:r>
                <a:rPr lang="de-DE" dirty="0" err="1" smtClean="0"/>
                <a:t>best</a:t>
              </a:r>
              <a:r>
                <a:rPr lang="de-DE" dirty="0" smtClean="0"/>
                <a:t> </a:t>
              </a:r>
              <a:r>
                <a:rPr lang="de-DE" dirty="0" err="1" smtClean="0"/>
                <a:t>products</a:t>
              </a:r>
              <a:r>
                <a:rPr lang="de-DE" dirty="0" smtClean="0"/>
                <a:t> </a:t>
              </a:r>
              <a:r>
                <a:rPr lang="de-DE" dirty="0" err="1" smtClean="0"/>
                <a:t>and</a:t>
              </a:r>
              <a:r>
                <a:rPr lang="de-DE" dirty="0"/>
                <a:t> </a:t>
              </a:r>
              <a:r>
                <a:rPr lang="de-DE" dirty="0" err="1" smtClean="0"/>
                <a:t>services</a:t>
              </a:r>
              <a:r>
                <a:rPr lang="de-DE" dirty="0" smtClean="0"/>
                <a:t>.</a:t>
              </a:r>
              <a:endParaRPr lang="de-DE" dirty="0"/>
            </a:p>
            <a:p>
              <a:pPr marL="0" indent="0" eaLnBrk="1" hangingPunct="1"/>
              <a:endParaRPr lang="de-DE" dirty="0" smtClean="0"/>
            </a:p>
          </p:txBody>
        </p:sp>
      </p:grpSp>
    </p:spTree>
    <p:extLst>
      <p:ext uri="{BB962C8B-B14F-4D97-AF65-F5344CB8AC3E}">
        <p14:creationId xmlns:p14="http://schemas.microsoft.com/office/powerpoint/2010/main" val="14881933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3"/>
          <p:cNvSpPr>
            <a:spLocks noGrp="1" noChangeArrowheads="1"/>
          </p:cNvSpPr>
          <p:nvPr>
            <p:ph type="title"/>
          </p:nvPr>
        </p:nvSpPr>
        <p:spPr>
          <a:xfrm>
            <a:off x="3132818" y="180754"/>
            <a:ext cx="5757182" cy="667838"/>
          </a:xfrm>
        </p:spPr>
        <p:txBody>
          <a:bodyPr/>
          <a:lstStyle/>
          <a:p>
            <a:pPr eaLnBrk="1" hangingPunct="1"/>
            <a:r>
              <a:rPr lang="de-DE" dirty="0" smtClean="0"/>
              <a:t>Our Mission</a:t>
            </a:r>
          </a:p>
        </p:txBody>
      </p:sp>
      <p:pic>
        <p:nvPicPr>
          <p:cNvPr id="6" name="Grafik 5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787" b="10214"/>
          <a:stretch/>
        </p:blipFill>
        <p:spPr>
          <a:xfrm>
            <a:off x="0" y="1168531"/>
            <a:ext cx="9148873" cy="5689470"/>
          </a:xfrm>
          <a:prstGeom prst="rect">
            <a:avLst/>
          </a:prstGeom>
        </p:spPr>
      </p:pic>
      <p:grpSp>
        <p:nvGrpSpPr>
          <p:cNvPr id="21" name="Gruppieren 20"/>
          <p:cNvGrpSpPr/>
          <p:nvPr/>
        </p:nvGrpSpPr>
        <p:grpSpPr>
          <a:xfrm>
            <a:off x="3158836" y="1983179"/>
            <a:ext cx="5985164" cy="1769424"/>
            <a:chOff x="3158836" y="1983179"/>
            <a:chExt cx="5985164" cy="1769424"/>
          </a:xfrm>
        </p:grpSpPr>
        <p:sp>
          <p:nvSpPr>
            <p:cNvPr id="22" name="Rechteck 21"/>
            <p:cNvSpPr/>
            <p:nvPr/>
          </p:nvSpPr>
          <p:spPr bwMode="auto">
            <a:xfrm>
              <a:off x="3158836" y="1983179"/>
              <a:ext cx="5985164" cy="1769424"/>
            </a:xfrm>
            <a:prstGeom prst="rect">
              <a:avLst/>
            </a:prstGeom>
            <a:solidFill>
              <a:schemeClr val="bg1">
                <a:alpha val="7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1500" b="0" i="0" u="none" strike="noStrike" cap="none" normalizeH="0" baseline="0" smtClean="0">
                <a:ln>
                  <a:noFill/>
                </a:ln>
                <a:solidFill>
                  <a:srgbClr val="191919"/>
                </a:solidFill>
                <a:effectLst/>
                <a:latin typeface="Verdana" pitchFamily="34" charset="0"/>
              </a:endParaRPr>
            </a:p>
          </p:txBody>
        </p:sp>
        <p:sp>
          <p:nvSpPr>
            <p:cNvPr id="25" name="Rectangle 6"/>
            <p:cNvSpPr txBox="1">
              <a:spLocks noChangeArrowheads="1"/>
            </p:cNvSpPr>
            <p:nvPr/>
          </p:nvSpPr>
          <p:spPr bwMode="auto">
            <a:xfrm>
              <a:off x="3313216" y="2101930"/>
              <a:ext cx="5830784" cy="155566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>
              <a:lvl1pPr marL="301272" indent="-301272" algn="l" defTabSz="790839" rtl="0" eaLnBrk="0" fontAlgn="base" hangingPunct="0">
                <a:lnSpc>
                  <a:spcPct val="11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DF0029"/>
                </a:buClr>
                <a:buFont typeface="Wingdings" pitchFamily="2" charset="2"/>
                <a:defRPr sz="15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165979" indent="-164584" algn="l" defTabSz="790839" rtl="0" eaLnBrk="0" fontAlgn="base" hangingPunct="0">
                <a:lnSpc>
                  <a:spcPct val="11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itchFamily="2" charset="2"/>
                <a:buChar char="§"/>
                <a:defRPr sz="1500">
                  <a:solidFill>
                    <a:schemeClr val="tx1"/>
                  </a:solidFill>
                  <a:latin typeface="+mn-lt"/>
                </a:defRPr>
              </a:lvl2pPr>
              <a:lvl3pPr marL="477014" indent="-167373" algn="l" defTabSz="790839" rtl="0" eaLnBrk="0" fontAlgn="base" hangingPunct="0">
                <a:lnSpc>
                  <a:spcPct val="11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85000"/>
                <a:buFont typeface="Verdana" pitchFamily="34" charset="0"/>
                <a:buChar char="□"/>
                <a:defRPr sz="1500">
                  <a:solidFill>
                    <a:schemeClr val="tx1"/>
                  </a:solidFill>
                  <a:latin typeface="+mn-lt"/>
                </a:defRPr>
              </a:lvl3pPr>
              <a:lvl4pPr marL="795023" indent="-159005" algn="l" defTabSz="790839" rtl="0" eaLnBrk="0" fontAlgn="base" hangingPunct="0">
                <a:lnSpc>
                  <a:spcPct val="11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85000"/>
                <a:buChar char="-"/>
                <a:defRPr sz="1500">
                  <a:solidFill>
                    <a:schemeClr val="tx1"/>
                  </a:solidFill>
                  <a:latin typeface="+mn-lt"/>
                </a:defRPr>
              </a:lvl4pPr>
              <a:lvl5pPr marL="1875976" indent="-200848" algn="l" defTabSz="790839" rtl="0" eaLnBrk="0" fontAlgn="base" hangingPunct="0">
                <a:lnSpc>
                  <a:spcPts val="1757"/>
                </a:lnSpc>
                <a:spcBef>
                  <a:spcPct val="20000"/>
                </a:spcBef>
                <a:spcAft>
                  <a:spcPct val="0"/>
                </a:spcAft>
                <a:buChar char="»"/>
                <a:defRPr sz="1300">
                  <a:solidFill>
                    <a:srgbClr val="191919"/>
                  </a:solidFill>
                  <a:latin typeface="+mn-lt"/>
                </a:defRPr>
              </a:lvl5pPr>
              <a:lvl6pPr marL="2277672" indent="-200848" algn="l" defTabSz="790839" rtl="0" fontAlgn="base">
                <a:lnSpc>
                  <a:spcPts val="1757"/>
                </a:lnSpc>
                <a:spcBef>
                  <a:spcPct val="20000"/>
                </a:spcBef>
                <a:spcAft>
                  <a:spcPct val="0"/>
                </a:spcAft>
                <a:buChar char="»"/>
                <a:defRPr sz="1300">
                  <a:solidFill>
                    <a:srgbClr val="191919"/>
                  </a:solidFill>
                  <a:latin typeface="+mn-lt"/>
                </a:defRPr>
              </a:lvl6pPr>
              <a:lvl7pPr marL="2679368" indent="-200848" algn="l" defTabSz="790839" rtl="0" fontAlgn="base">
                <a:lnSpc>
                  <a:spcPts val="1757"/>
                </a:lnSpc>
                <a:spcBef>
                  <a:spcPct val="20000"/>
                </a:spcBef>
                <a:spcAft>
                  <a:spcPct val="0"/>
                </a:spcAft>
                <a:buChar char="»"/>
                <a:defRPr sz="1300">
                  <a:solidFill>
                    <a:srgbClr val="191919"/>
                  </a:solidFill>
                  <a:latin typeface="+mn-lt"/>
                </a:defRPr>
              </a:lvl7pPr>
              <a:lvl8pPr marL="3081064" indent="-200848" algn="l" defTabSz="790839" rtl="0" fontAlgn="base">
                <a:lnSpc>
                  <a:spcPts val="1757"/>
                </a:lnSpc>
                <a:spcBef>
                  <a:spcPct val="20000"/>
                </a:spcBef>
                <a:spcAft>
                  <a:spcPct val="0"/>
                </a:spcAft>
                <a:buChar char="»"/>
                <a:defRPr sz="1300">
                  <a:solidFill>
                    <a:srgbClr val="191919"/>
                  </a:solidFill>
                  <a:latin typeface="+mn-lt"/>
                </a:defRPr>
              </a:lvl8pPr>
              <a:lvl9pPr marL="3482760" indent="-200848" algn="l" defTabSz="790839" rtl="0" fontAlgn="base">
                <a:lnSpc>
                  <a:spcPts val="1757"/>
                </a:lnSpc>
                <a:spcBef>
                  <a:spcPct val="20000"/>
                </a:spcBef>
                <a:spcAft>
                  <a:spcPct val="0"/>
                </a:spcAft>
                <a:buChar char="»"/>
                <a:defRPr sz="1300">
                  <a:solidFill>
                    <a:srgbClr val="191919"/>
                  </a:solidFill>
                  <a:latin typeface="+mn-lt"/>
                </a:defRPr>
              </a:lvl9pPr>
            </a:lstStyle>
            <a:p>
              <a:pPr marL="0" indent="0" eaLnBrk="1" hangingPunct="1"/>
              <a:r>
                <a:rPr lang="de-DE" b="1" dirty="0"/>
                <a:t>ACO </a:t>
              </a:r>
              <a:r>
                <a:rPr lang="de-DE" b="1" dirty="0" err="1" smtClean="0"/>
                <a:t>creates</a:t>
              </a:r>
              <a:r>
                <a:rPr lang="de-DE" b="1" dirty="0" smtClean="0"/>
                <a:t> </a:t>
              </a:r>
              <a:r>
                <a:rPr lang="de-DE" b="1" dirty="0" err="1" smtClean="0"/>
                <a:t>solutions</a:t>
              </a:r>
              <a:r>
                <a:rPr lang="de-DE" b="1" dirty="0"/>
                <a:t> </a:t>
              </a:r>
              <a:r>
                <a:rPr lang="de-DE" b="1" dirty="0" err="1" smtClean="0"/>
                <a:t>for</a:t>
              </a:r>
              <a:r>
                <a:rPr lang="de-DE" b="1" dirty="0" smtClean="0"/>
                <a:t> </a:t>
              </a:r>
              <a:r>
                <a:rPr lang="de-DE" b="1" dirty="0" err="1" smtClean="0"/>
                <a:t>tomorrow‘s</a:t>
              </a:r>
              <a:r>
                <a:rPr lang="de-DE" b="1" dirty="0" smtClean="0"/>
                <a:t> environmental </a:t>
              </a:r>
              <a:r>
                <a:rPr lang="de-DE" b="1" dirty="0" err="1" smtClean="0"/>
                <a:t>conditions</a:t>
              </a:r>
              <a:endParaRPr lang="de-DE" b="1" dirty="0"/>
            </a:p>
            <a:p>
              <a:pPr marL="0" indent="0" eaLnBrk="1" hangingPunct="1"/>
              <a:r>
                <a:rPr lang="de-DE" dirty="0" smtClean="0"/>
                <a:t>Global </a:t>
              </a:r>
              <a:r>
                <a:rPr lang="de-DE" dirty="0" err="1" smtClean="0"/>
                <a:t>climate</a:t>
              </a:r>
              <a:r>
                <a:rPr lang="de-DE" dirty="0" smtClean="0"/>
                <a:t> </a:t>
              </a:r>
              <a:r>
                <a:rPr lang="de-DE" dirty="0" err="1" smtClean="0"/>
                <a:t>change</a:t>
              </a:r>
              <a:r>
                <a:rPr lang="de-DE" dirty="0" smtClean="0"/>
                <a:t> </a:t>
              </a:r>
              <a:r>
                <a:rPr lang="de-DE" dirty="0" err="1" smtClean="0"/>
                <a:t>is</a:t>
              </a:r>
              <a:r>
                <a:rPr lang="de-DE" dirty="0" smtClean="0"/>
                <a:t> </a:t>
              </a:r>
              <a:r>
                <a:rPr lang="de-DE" dirty="0" err="1" smtClean="0"/>
                <a:t>causing</a:t>
              </a:r>
              <a:r>
                <a:rPr lang="de-DE" dirty="0" smtClean="0"/>
                <a:t> </a:t>
              </a:r>
              <a:r>
                <a:rPr lang="de-DE" dirty="0" err="1" smtClean="0"/>
                <a:t>more</a:t>
              </a:r>
              <a:r>
                <a:rPr lang="de-DE" dirty="0" smtClean="0"/>
                <a:t> </a:t>
              </a:r>
              <a:r>
                <a:rPr lang="de-DE" dirty="0" err="1" smtClean="0"/>
                <a:t>frequent</a:t>
              </a:r>
              <a:r>
                <a:rPr lang="de-DE" dirty="0" smtClean="0"/>
                <a:t> extreme </a:t>
              </a:r>
              <a:r>
                <a:rPr lang="de-DE" dirty="0" err="1" smtClean="0"/>
                <a:t>weather</a:t>
              </a:r>
              <a:r>
                <a:rPr lang="de-DE" dirty="0" smtClean="0"/>
                <a:t> </a:t>
              </a:r>
              <a:r>
                <a:rPr lang="de-DE" dirty="0" err="1" smtClean="0"/>
                <a:t>events</a:t>
              </a:r>
              <a:r>
                <a:rPr lang="de-DE" dirty="0" smtClean="0"/>
                <a:t> such </a:t>
              </a:r>
              <a:r>
                <a:rPr lang="de-DE" dirty="0" err="1" smtClean="0"/>
                <a:t>as</a:t>
              </a:r>
              <a:r>
                <a:rPr lang="de-DE" dirty="0" smtClean="0"/>
                <a:t> </a:t>
              </a:r>
              <a:r>
                <a:rPr lang="de-DE" dirty="0" err="1" smtClean="0"/>
                <a:t>droughts</a:t>
              </a:r>
              <a:r>
                <a:rPr lang="de-DE" dirty="0" smtClean="0"/>
                <a:t> </a:t>
              </a:r>
              <a:r>
                <a:rPr lang="de-DE" dirty="0" err="1" smtClean="0"/>
                <a:t>and</a:t>
              </a:r>
              <a:r>
                <a:rPr lang="de-DE" dirty="0" smtClean="0"/>
                <a:t> heavy </a:t>
              </a:r>
              <a:r>
                <a:rPr lang="de-DE" dirty="0" err="1" smtClean="0"/>
                <a:t>rainfall</a:t>
              </a:r>
              <a:r>
                <a:rPr lang="de-DE" dirty="0" smtClean="0"/>
                <a:t>. </a:t>
              </a:r>
              <a:r>
                <a:rPr lang="de-DE" dirty="0" err="1" smtClean="0"/>
                <a:t>We</a:t>
              </a:r>
              <a:r>
                <a:rPr lang="de-DE" dirty="0" smtClean="0"/>
                <a:t> </a:t>
              </a:r>
              <a:r>
                <a:rPr lang="de-DE" dirty="0" err="1" smtClean="0"/>
                <a:t>develop</a:t>
              </a:r>
              <a:r>
                <a:rPr lang="de-DE" dirty="0" smtClean="0"/>
                <a:t> innovative </a:t>
              </a:r>
              <a:r>
                <a:rPr lang="de-DE" dirty="0" err="1" smtClean="0"/>
                <a:t>system</a:t>
              </a:r>
              <a:r>
                <a:rPr lang="de-DE" dirty="0" smtClean="0"/>
                <a:t> </a:t>
              </a:r>
              <a:r>
                <a:rPr lang="de-DE" dirty="0" err="1" smtClean="0"/>
                <a:t>solutions</a:t>
              </a:r>
              <a:r>
                <a:rPr lang="de-DE" dirty="0" smtClean="0"/>
                <a:t> </a:t>
              </a:r>
              <a:r>
                <a:rPr lang="de-DE" dirty="0" err="1" smtClean="0"/>
                <a:t>to</a:t>
              </a:r>
              <a:r>
                <a:rPr lang="de-DE" dirty="0" smtClean="0"/>
                <a:t> </a:t>
              </a:r>
              <a:r>
                <a:rPr lang="de-DE" dirty="0" err="1" smtClean="0"/>
                <a:t>weather</a:t>
              </a:r>
              <a:r>
                <a:rPr lang="de-DE" dirty="0" smtClean="0"/>
                <a:t> </a:t>
              </a:r>
              <a:r>
                <a:rPr lang="de-DE" dirty="0" err="1" smtClean="0"/>
                <a:t>these</a:t>
              </a:r>
              <a:r>
                <a:rPr lang="de-DE" dirty="0" smtClean="0"/>
                <a:t> </a:t>
              </a:r>
              <a:r>
                <a:rPr lang="de-DE" dirty="0" err="1" smtClean="0"/>
                <a:t>events</a:t>
              </a:r>
              <a:r>
                <a:rPr lang="de-DE" dirty="0" smtClean="0"/>
                <a:t>.</a:t>
              </a:r>
              <a:endParaRPr lang="de-DE" dirty="0"/>
            </a:p>
            <a:p>
              <a:pPr marL="0" indent="0" eaLnBrk="1" hangingPunct="1"/>
              <a:endParaRPr lang="de-DE" dirty="0" smtClean="0"/>
            </a:p>
          </p:txBody>
        </p:sp>
      </p:grpSp>
    </p:spTree>
    <p:extLst>
      <p:ext uri="{BB962C8B-B14F-4D97-AF65-F5344CB8AC3E}">
        <p14:creationId xmlns:p14="http://schemas.microsoft.com/office/powerpoint/2010/main" val="26925630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100"/>
          <a:stretch/>
        </p:blipFill>
        <p:spPr>
          <a:xfrm>
            <a:off x="0" y="1165505"/>
            <a:ext cx="9144000" cy="5692495"/>
          </a:xfrm>
          <a:prstGeom prst="rect">
            <a:avLst/>
          </a:prstGeom>
        </p:spPr>
      </p:pic>
      <p:sp>
        <p:nvSpPr>
          <p:cNvPr id="11266" name="Rectangle 3"/>
          <p:cNvSpPr>
            <a:spLocks noGrp="1" noChangeArrowheads="1"/>
          </p:cNvSpPr>
          <p:nvPr>
            <p:ph type="title"/>
          </p:nvPr>
        </p:nvSpPr>
        <p:spPr>
          <a:xfrm>
            <a:off x="3132818" y="180754"/>
            <a:ext cx="5757182" cy="667838"/>
          </a:xfrm>
        </p:spPr>
        <p:txBody>
          <a:bodyPr/>
          <a:lstStyle/>
          <a:p>
            <a:pPr eaLnBrk="1" hangingPunct="1"/>
            <a:r>
              <a:rPr lang="de-DE" dirty="0" smtClean="0"/>
              <a:t>Our Strength</a:t>
            </a:r>
          </a:p>
        </p:txBody>
      </p:sp>
      <p:grpSp>
        <p:nvGrpSpPr>
          <p:cNvPr id="5" name="Gruppieren 4"/>
          <p:cNvGrpSpPr/>
          <p:nvPr/>
        </p:nvGrpSpPr>
        <p:grpSpPr>
          <a:xfrm>
            <a:off x="3158836" y="1983179"/>
            <a:ext cx="5985164" cy="1543792"/>
            <a:chOff x="3158836" y="1983179"/>
            <a:chExt cx="5985164" cy="1543792"/>
          </a:xfrm>
        </p:grpSpPr>
        <p:sp>
          <p:nvSpPr>
            <p:cNvPr id="6" name="Rechteck 5"/>
            <p:cNvSpPr/>
            <p:nvPr/>
          </p:nvSpPr>
          <p:spPr bwMode="auto">
            <a:xfrm>
              <a:off x="3158836" y="1983179"/>
              <a:ext cx="5985164" cy="1543792"/>
            </a:xfrm>
            <a:prstGeom prst="rect">
              <a:avLst/>
            </a:prstGeom>
            <a:solidFill>
              <a:schemeClr val="bg1">
                <a:alpha val="7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1500" b="0" i="0" u="none" strike="noStrike" cap="none" normalizeH="0" baseline="0" smtClean="0">
                <a:ln>
                  <a:noFill/>
                </a:ln>
                <a:solidFill>
                  <a:srgbClr val="191919"/>
                </a:solidFill>
                <a:effectLst/>
                <a:latin typeface="Verdana" pitchFamily="34" charset="0"/>
              </a:endParaRPr>
            </a:p>
          </p:txBody>
        </p:sp>
        <p:sp>
          <p:nvSpPr>
            <p:cNvPr id="7" name="Rectangle 6"/>
            <p:cNvSpPr txBox="1">
              <a:spLocks noChangeArrowheads="1"/>
            </p:cNvSpPr>
            <p:nvPr/>
          </p:nvSpPr>
          <p:spPr bwMode="auto">
            <a:xfrm>
              <a:off x="3289465" y="2101931"/>
              <a:ext cx="5854535" cy="127066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>
              <a:lvl1pPr marL="301272" indent="-301272" algn="l" defTabSz="790839" rtl="0" eaLnBrk="0" fontAlgn="base" hangingPunct="0">
                <a:lnSpc>
                  <a:spcPct val="11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DF0029"/>
                </a:buClr>
                <a:buFont typeface="Wingdings" pitchFamily="2" charset="2"/>
                <a:defRPr sz="15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165979" indent="-164584" algn="l" defTabSz="790839" rtl="0" eaLnBrk="0" fontAlgn="base" hangingPunct="0">
                <a:lnSpc>
                  <a:spcPct val="11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itchFamily="2" charset="2"/>
                <a:buChar char="§"/>
                <a:defRPr sz="1500">
                  <a:solidFill>
                    <a:schemeClr val="tx1"/>
                  </a:solidFill>
                  <a:latin typeface="+mn-lt"/>
                </a:defRPr>
              </a:lvl2pPr>
              <a:lvl3pPr marL="477014" indent="-167373" algn="l" defTabSz="790839" rtl="0" eaLnBrk="0" fontAlgn="base" hangingPunct="0">
                <a:lnSpc>
                  <a:spcPct val="11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85000"/>
                <a:buFont typeface="Verdana" pitchFamily="34" charset="0"/>
                <a:buChar char="□"/>
                <a:defRPr sz="1500">
                  <a:solidFill>
                    <a:schemeClr val="tx1"/>
                  </a:solidFill>
                  <a:latin typeface="+mn-lt"/>
                </a:defRPr>
              </a:lvl3pPr>
              <a:lvl4pPr marL="795023" indent="-159005" algn="l" defTabSz="790839" rtl="0" eaLnBrk="0" fontAlgn="base" hangingPunct="0">
                <a:lnSpc>
                  <a:spcPct val="11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85000"/>
                <a:buChar char="-"/>
                <a:defRPr sz="1500">
                  <a:solidFill>
                    <a:schemeClr val="tx1"/>
                  </a:solidFill>
                  <a:latin typeface="+mn-lt"/>
                </a:defRPr>
              </a:lvl4pPr>
              <a:lvl5pPr marL="1875976" indent="-200848" algn="l" defTabSz="790839" rtl="0" eaLnBrk="0" fontAlgn="base" hangingPunct="0">
                <a:lnSpc>
                  <a:spcPts val="1757"/>
                </a:lnSpc>
                <a:spcBef>
                  <a:spcPct val="20000"/>
                </a:spcBef>
                <a:spcAft>
                  <a:spcPct val="0"/>
                </a:spcAft>
                <a:buChar char="»"/>
                <a:defRPr sz="1300">
                  <a:solidFill>
                    <a:srgbClr val="191919"/>
                  </a:solidFill>
                  <a:latin typeface="+mn-lt"/>
                </a:defRPr>
              </a:lvl5pPr>
              <a:lvl6pPr marL="2277672" indent="-200848" algn="l" defTabSz="790839" rtl="0" fontAlgn="base">
                <a:lnSpc>
                  <a:spcPts val="1757"/>
                </a:lnSpc>
                <a:spcBef>
                  <a:spcPct val="20000"/>
                </a:spcBef>
                <a:spcAft>
                  <a:spcPct val="0"/>
                </a:spcAft>
                <a:buChar char="»"/>
                <a:defRPr sz="1300">
                  <a:solidFill>
                    <a:srgbClr val="191919"/>
                  </a:solidFill>
                  <a:latin typeface="+mn-lt"/>
                </a:defRPr>
              </a:lvl6pPr>
              <a:lvl7pPr marL="2679368" indent="-200848" algn="l" defTabSz="790839" rtl="0" fontAlgn="base">
                <a:lnSpc>
                  <a:spcPts val="1757"/>
                </a:lnSpc>
                <a:spcBef>
                  <a:spcPct val="20000"/>
                </a:spcBef>
                <a:spcAft>
                  <a:spcPct val="0"/>
                </a:spcAft>
                <a:buChar char="»"/>
                <a:defRPr sz="1300">
                  <a:solidFill>
                    <a:srgbClr val="191919"/>
                  </a:solidFill>
                  <a:latin typeface="+mn-lt"/>
                </a:defRPr>
              </a:lvl7pPr>
              <a:lvl8pPr marL="3081064" indent="-200848" algn="l" defTabSz="790839" rtl="0" fontAlgn="base">
                <a:lnSpc>
                  <a:spcPts val="1757"/>
                </a:lnSpc>
                <a:spcBef>
                  <a:spcPct val="20000"/>
                </a:spcBef>
                <a:spcAft>
                  <a:spcPct val="0"/>
                </a:spcAft>
                <a:buChar char="»"/>
                <a:defRPr sz="1300">
                  <a:solidFill>
                    <a:srgbClr val="191919"/>
                  </a:solidFill>
                  <a:latin typeface="+mn-lt"/>
                </a:defRPr>
              </a:lvl8pPr>
              <a:lvl9pPr marL="3482760" indent="-200848" algn="l" defTabSz="790839" rtl="0" fontAlgn="base">
                <a:lnSpc>
                  <a:spcPts val="1757"/>
                </a:lnSpc>
                <a:spcBef>
                  <a:spcPct val="20000"/>
                </a:spcBef>
                <a:spcAft>
                  <a:spcPct val="0"/>
                </a:spcAft>
                <a:buChar char="»"/>
                <a:defRPr sz="1300">
                  <a:solidFill>
                    <a:srgbClr val="191919"/>
                  </a:solidFill>
                  <a:latin typeface="+mn-lt"/>
                </a:defRPr>
              </a:lvl9pPr>
            </a:lstStyle>
            <a:p>
              <a:pPr marL="0" indent="0" eaLnBrk="1" hangingPunct="1"/>
              <a:r>
                <a:rPr lang="de-DE" b="1" dirty="0" smtClean="0"/>
                <a:t>ACO </a:t>
              </a:r>
              <a:r>
                <a:rPr lang="de-DE" b="1" dirty="0" err="1" smtClean="0"/>
                <a:t>creates</a:t>
              </a:r>
              <a:r>
                <a:rPr lang="de-DE" b="1" dirty="0" smtClean="0"/>
                <a:t> a </a:t>
              </a:r>
              <a:r>
                <a:rPr lang="de-DE" b="1" dirty="0" err="1" smtClean="0"/>
                <a:t>passion</a:t>
              </a:r>
              <a:r>
                <a:rPr lang="de-DE" b="1" dirty="0" smtClean="0"/>
                <a:t> </a:t>
              </a:r>
              <a:r>
                <a:rPr lang="de-DE" b="1" dirty="0" err="1" smtClean="0"/>
                <a:t>for</a:t>
              </a:r>
              <a:r>
                <a:rPr lang="de-DE" b="1" dirty="0" smtClean="0"/>
                <a:t> top </a:t>
              </a:r>
              <a:r>
                <a:rPr lang="de-DE" b="1" dirty="0" err="1" smtClean="0"/>
                <a:t>performance</a:t>
              </a:r>
              <a:endParaRPr lang="de-DE" b="1" dirty="0"/>
            </a:p>
            <a:p>
              <a:pPr marL="0" indent="0" eaLnBrk="1" hangingPunct="1"/>
              <a:r>
                <a:rPr lang="de-DE" dirty="0" err="1" smtClean="0"/>
                <a:t>We</a:t>
              </a:r>
              <a:r>
                <a:rPr lang="de-DE" dirty="0" smtClean="0"/>
                <a:t> </a:t>
              </a:r>
              <a:r>
                <a:rPr lang="de-DE" dirty="0" err="1" smtClean="0"/>
                <a:t>support</a:t>
              </a:r>
              <a:r>
                <a:rPr lang="de-DE" dirty="0" smtClean="0"/>
                <a:t> </a:t>
              </a:r>
              <a:r>
                <a:rPr lang="de-DE" dirty="0" err="1" smtClean="0"/>
                <a:t>those</a:t>
              </a:r>
              <a:r>
                <a:rPr lang="de-DE" dirty="0" smtClean="0"/>
                <a:t> </a:t>
              </a:r>
              <a:r>
                <a:rPr lang="de-DE" dirty="0" err="1" smtClean="0"/>
                <a:t>that</a:t>
              </a:r>
              <a:r>
                <a:rPr lang="de-DE" dirty="0" smtClean="0"/>
                <a:t> </a:t>
              </a:r>
              <a:r>
                <a:rPr lang="de-DE" dirty="0" err="1" smtClean="0"/>
                <a:t>act</a:t>
              </a:r>
              <a:r>
                <a:rPr lang="de-DE" dirty="0" smtClean="0"/>
                <a:t> </a:t>
              </a:r>
              <a:r>
                <a:rPr lang="de-DE" dirty="0" err="1" smtClean="0"/>
                <a:t>courageously</a:t>
              </a:r>
              <a:r>
                <a:rPr lang="de-DE" dirty="0" smtClean="0"/>
                <a:t>. </a:t>
              </a:r>
              <a:r>
                <a:rPr lang="de-DE" dirty="0" err="1" smtClean="0"/>
                <a:t>We</a:t>
              </a:r>
              <a:r>
                <a:rPr lang="de-DE" dirty="0" smtClean="0"/>
                <a:t> </a:t>
              </a:r>
              <a:r>
                <a:rPr lang="de-DE" dirty="0" err="1" smtClean="0"/>
                <a:t>enjoy</a:t>
              </a:r>
              <a:r>
                <a:rPr lang="de-DE" dirty="0" smtClean="0"/>
                <a:t> </a:t>
              </a:r>
              <a:r>
                <a:rPr lang="de-DE" dirty="0" err="1" smtClean="0"/>
                <a:t>working</a:t>
              </a:r>
              <a:r>
                <a:rPr lang="de-DE" dirty="0" smtClean="0"/>
                <a:t> </a:t>
              </a:r>
              <a:r>
                <a:rPr lang="de-DE" dirty="0" err="1" smtClean="0"/>
                <a:t>together</a:t>
              </a:r>
              <a:r>
                <a:rPr lang="de-DE" dirty="0" smtClean="0"/>
                <a:t> </a:t>
              </a:r>
              <a:r>
                <a:rPr lang="de-DE" dirty="0" err="1" smtClean="0"/>
                <a:t>creatively</a:t>
              </a:r>
              <a:r>
                <a:rPr lang="de-DE" dirty="0" smtClean="0"/>
                <a:t> </a:t>
              </a:r>
              <a:r>
                <a:rPr lang="de-DE" dirty="0" err="1" smtClean="0"/>
                <a:t>across</a:t>
              </a:r>
              <a:r>
                <a:rPr lang="de-DE" dirty="0" smtClean="0"/>
                <a:t> all </a:t>
              </a:r>
              <a:r>
                <a:rPr lang="de-DE" dirty="0" err="1" smtClean="0"/>
                <a:t>cultural</a:t>
              </a:r>
              <a:r>
                <a:rPr lang="de-DE" dirty="0" smtClean="0"/>
                <a:t> </a:t>
              </a:r>
              <a:r>
                <a:rPr lang="de-DE" dirty="0" err="1" smtClean="0"/>
                <a:t>barriers</a:t>
              </a:r>
              <a:r>
                <a:rPr lang="de-DE" dirty="0" smtClean="0"/>
                <a:t>. In </a:t>
              </a:r>
              <a:r>
                <a:rPr lang="de-DE" dirty="0" err="1" smtClean="0"/>
                <a:t>our</a:t>
              </a:r>
              <a:r>
                <a:rPr lang="de-DE" dirty="0" smtClean="0"/>
                <a:t> </a:t>
              </a:r>
              <a:r>
                <a:rPr lang="de-DE" dirty="0" err="1" smtClean="0"/>
                <a:t>philosophy</a:t>
              </a:r>
              <a:r>
                <a:rPr lang="de-DE" dirty="0" smtClean="0"/>
                <a:t>, </a:t>
              </a:r>
              <a:r>
                <a:rPr lang="de-DE" dirty="0" err="1" smtClean="0"/>
                <a:t>setbacks</a:t>
              </a:r>
              <a:r>
                <a:rPr lang="de-DE" dirty="0" smtClean="0"/>
                <a:t> </a:t>
              </a:r>
              <a:r>
                <a:rPr lang="de-DE" dirty="0" err="1" smtClean="0"/>
                <a:t>are</a:t>
              </a:r>
              <a:r>
                <a:rPr lang="de-DE" dirty="0" smtClean="0"/>
                <a:t> an </a:t>
              </a:r>
              <a:r>
                <a:rPr lang="de-DE" dirty="0" err="1" smtClean="0"/>
                <a:t>opportunity</a:t>
              </a:r>
              <a:r>
                <a:rPr lang="de-DE" dirty="0" smtClean="0"/>
                <a:t> </a:t>
              </a:r>
              <a:r>
                <a:rPr lang="de-DE" dirty="0" err="1" smtClean="0"/>
                <a:t>to</a:t>
              </a:r>
              <a:r>
                <a:rPr lang="de-DE" dirty="0" smtClean="0"/>
                <a:t> </a:t>
              </a:r>
              <a:r>
                <a:rPr lang="de-DE" dirty="0" err="1" smtClean="0"/>
                <a:t>become</a:t>
              </a:r>
              <a:r>
                <a:rPr lang="de-DE" dirty="0" smtClean="0"/>
                <a:t> </a:t>
              </a:r>
              <a:r>
                <a:rPr lang="de-DE" dirty="0" err="1" smtClean="0"/>
                <a:t>even</a:t>
              </a:r>
              <a:r>
                <a:rPr lang="de-DE" dirty="0" smtClean="0"/>
                <a:t> </a:t>
              </a:r>
              <a:r>
                <a:rPr lang="de-DE" dirty="0" err="1" smtClean="0"/>
                <a:t>better</a:t>
              </a:r>
              <a:r>
                <a:rPr lang="de-DE" dirty="0" smtClean="0"/>
                <a:t>.</a:t>
              </a:r>
            </a:p>
            <a:p>
              <a:pPr marL="0" indent="0" eaLnBrk="1" hangingPunct="1"/>
              <a:endParaRPr lang="de-DE" dirty="0" smtClean="0"/>
            </a:p>
          </p:txBody>
        </p:sp>
      </p:grpSp>
    </p:spTree>
    <p:extLst>
      <p:ext uri="{BB962C8B-B14F-4D97-AF65-F5344CB8AC3E}">
        <p14:creationId xmlns:p14="http://schemas.microsoft.com/office/powerpoint/2010/main" val="16117113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UNDODONOTDELETE" val="9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q1Y9Rybg9UOdldqly00lKw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OCL008fCU0SYqGWZW26B8A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BJL0Fo5Oh0ePAQlzmIhC5w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DIbXu91ZNUesk6bcfSPbCA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OCL008fCU0SYqGWZW26B8A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q1Y9Rybg9UOdldqly00lKw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OCL008fCU0SYqGWZW26B8A"/>
</p:tagLst>
</file>

<file path=ppt/theme/theme1.xml><?xml version="1.0" encoding="utf-8"?>
<a:theme xmlns:a="http://schemas.openxmlformats.org/drawingml/2006/main" name="2_Benutzerdefiniertes Design">
  <a:themeElements>
    <a:clrScheme name="ACO Designfarben">
      <a:dk1>
        <a:srgbClr val="000000"/>
      </a:dk1>
      <a:lt1>
        <a:srgbClr val="FFFFFF"/>
      </a:lt1>
      <a:dk2>
        <a:srgbClr val="58585A"/>
      </a:dk2>
      <a:lt2>
        <a:srgbClr val="87888A"/>
      </a:lt2>
      <a:accent1>
        <a:srgbClr val="E2001A"/>
      </a:accent1>
      <a:accent2>
        <a:srgbClr val="005A9A"/>
      </a:accent2>
      <a:accent3>
        <a:srgbClr val="5ABEE4"/>
      </a:accent3>
      <a:accent4>
        <a:srgbClr val="95AE17"/>
      </a:accent4>
      <a:accent5>
        <a:srgbClr val="FABA00"/>
      </a:accent5>
      <a:accent6>
        <a:srgbClr val="EC7405"/>
      </a:accent6>
      <a:hlink>
        <a:srgbClr val="B1B3B4"/>
      </a:hlink>
      <a:folHlink>
        <a:srgbClr val="D9DADB"/>
      </a:folHlink>
    </a:clrScheme>
    <a:fontScheme name="2_Benutzerdefiniertes Design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500" b="0" i="0" u="none" strike="noStrike" cap="none" normalizeH="0" baseline="0" smtClean="0">
            <a:ln>
              <a:noFill/>
            </a:ln>
            <a:solidFill>
              <a:srgbClr val="191919"/>
            </a:solidFill>
            <a:effectLst/>
            <a:latin typeface="Verdan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500" b="0" i="0" u="none" strike="noStrike" cap="none" normalizeH="0" baseline="0" smtClean="0">
            <a:ln>
              <a:noFill/>
            </a:ln>
            <a:solidFill>
              <a:srgbClr val="191919"/>
            </a:solidFill>
            <a:effectLst/>
            <a:latin typeface="Verdana" pitchFamily="34" charset="0"/>
          </a:defRPr>
        </a:defPPr>
      </a:lstStyle>
    </a:lnDef>
  </a:objectDefaults>
  <a:extraClrSchemeLst>
    <a:extraClrScheme>
      <a:clrScheme name="2_Benutzerdefiniertes Design 1">
        <a:dk1>
          <a:srgbClr val="000000"/>
        </a:dk1>
        <a:lt1>
          <a:srgbClr val="FFFFFF"/>
        </a:lt1>
        <a:dk2>
          <a:srgbClr val="FABA00"/>
        </a:dk2>
        <a:lt2>
          <a:srgbClr val="95AE17"/>
        </a:lt2>
        <a:accent1>
          <a:srgbClr val="E2001A"/>
        </a:accent1>
        <a:accent2>
          <a:srgbClr val="005A9A"/>
        </a:accent2>
        <a:accent3>
          <a:srgbClr val="FFFFFF"/>
        </a:accent3>
        <a:accent4>
          <a:srgbClr val="000000"/>
        </a:accent4>
        <a:accent5>
          <a:srgbClr val="EEAAAB"/>
        </a:accent5>
        <a:accent6>
          <a:srgbClr val="00518B"/>
        </a:accent6>
        <a:hlink>
          <a:srgbClr val="5ABEE4"/>
        </a:hlink>
        <a:folHlink>
          <a:srgbClr val="EC7405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3_Benutzerdefiniertes Design">
  <a:themeElements>
    <a:clrScheme name="ACO Designfarben">
      <a:dk1>
        <a:srgbClr val="000000"/>
      </a:dk1>
      <a:lt1>
        <a:srgbClr val="FFFFFF"/>
      </a:lt1>
      <a:dk2>
        <a:srgbClr val="58585A"/>
      </a:dk2>
      <a:lt2>
        <a:srgbClr val="87888A"/>
      </a:lt2>
      <a:accent1>
        <a:srgbClr val="E2001A"/>
      </a:accent1>
      <a:accent2>
        <a:srgbClr val="005A9A"/>
      </a:accent2>
      <a:accent3>
        <a:srgbClr val="5ABEE4"/>
      </a:accent3>
      <a:accent4>
        <a:srgbClr val="95AE17"/>
      </a:accent4>
      <a:accent5>
        <a:srgbClr val="FABA00"/>
      </a:accent5>
      <a:accent6>
        <a:srgbClr val="EC7405"/>
      </a:accent6>
      <a:hlink>
        <a:srgbClr val="B1B3B4"/>
      </a:hlink>
      <a:folHlink>
        <a:srgbClr val="D9DADB"/>
      </a:folHlink>
    </a:clrScheme>
    <a:fontScheme name="2_Benutzerdefiniertes Design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500" b="0" i="0" u="none" strike="noStrike" cap="none" normalizeH="0" baseline="0" smtClean="0">
            <a:ln>
              <a:noFill/>
            </a:ln>
            <a:solidFill>
              <a:srgbClr val="191919"/>
            </a:solidFill>
            <a:effectLst/>
            <a:latin typeface="Verdan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500" b="0" i="0" u="none" strike="noStrike" cap="none" normalizeH="0" baseline="0" smtClean="0">
            <a:ln>
              <a:noFill/>
            </a:ln>
            <a:solidFill>
              <a:srgbClr val="191919"/>
            </a:solidFill>
            <a:effectLst/>
            <a:latin typeface="Verdana" pitchFamily="34" charset="0"/>
          </a:defRPr>
        </a:defPPr>
      </a:lstStyle>
    </a:lnDef>
  </a:objectDefaults>
  <a:extraClrSchemeLst>
    <a:extraClrScheme>
      <a:clrScheme name="2_Benutzerdefiniertes Design 1">
        <a:dk1>
          <a:srgbClr val="000000"/>
        </a:dk1>
        <a:lt1>
          <a:srgbClr val="FFFFFF"/>
        </a:lt1>
        <a:dk2>
          <a:srgbClr val="FABA00"/>
        </a:dk2>
        <a:lt2>
          <a:srgbClr val="95AE17"/>
        </a:lt2>
        <a:accent1>
          <a:srgbClr val="E2001A"/>
        </a:accent1>
        <a:accent2>
          <a:srgbClr val="005A9A"/>
        </a:accent2>
        <a:accent3>
          <a:srgbClr val="FFFFFF"/>
        </a:accent3>
        <a:accent4>
          <a:srgbClr val="000000"/>
        </a:accent4>
        <a:accent5>
          <a:srgbClr val="EEAAAB"/>
        </a:accent5>
        <a:accent6>
          <a:srgbClr val="00518B"/>
        </a:accent6>
        <a:hlink>
          <a:srgbClr val="5ABEE4"/>
        </a:hlink>
        <a:folHlink>
          <a:srgbClr val="EC7405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Lariss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Lariss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B6AAB695BBBEC439CD689778D3F5567" ma:contentTypeVersion="0" ma:contentTypeDescription="Create a new document." ma:contentTypeScope="" ma:versionID="799824c3ee3b76633de161da2deff06b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c64490b4aec6201516c3a874156f37b2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9ECE7570-CEB7-4BD4-97CF-A4F9EDDD447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FEDE1664-20A0-426C-A139-0E7BFE11650A}">
  <ds:schemaRefs>
    <ds:schemaRef ds:uri="http://schemas.microsoft.com/office/2006/metadata/properties"/>
    <ds:schemaRef ds:uri="http://purl.org/dc/terms/"/>
    <ds:schemaRef ds:uri="http://schemas.microsoft.com/office/2006/documentManagement/types"/>
    <ds:schemaRef ds:uri="http://schemas.openxmlformats.org/package/2006/metadata/core-properties"/>
    <ds:schemaRef ds:uri="http://purl.org/dc/dcmitype/"/>
    <ds:schemaRef ds:uri="http://purl.org/dc/elements/1.1/"/>
    <ds:schemaRef ds:uri="http://schemas.microsoft.com/office/infopath/2007/PartnerControl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D00B8A13-D75A-4EC7-9ECC-863DED34635D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56</TotalTime>
  <Words>1142</Words>
  <Application>Microsoft Office PowerPoint</Application>
  <PresentationFormat>On-screen Show (4:3)</PresentationFormat>
  <Paragraphs>205</Paragraphs>
  <Slides>50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50</vt:i4>
      </vt:variant>
    </vt:vector>
  </HeadingPairs>
  <TitlesOfParts>
    <vt:vector size="56" baseType="lpstr">
      <vt:lpstr>Arial</vt:lpstr>
      <vt:lpstr>Times New Roman</vt:lpstr>
      <vt:lpstr>Verdana</vt:lpstr>
      <vt:lpstr>Wingdings</vt:lpstr>
      <vt:lpstr>2_Benutzerdefiniertes Design</vt:lpstr>
      <vt:lpstr>3_Benutzerdefiniertes Design</vt:lpstr>
      <vt:lpstr>ACO. The future of drainage.</vt:lpstr>
      <vt:lpstr>The ACO Group –  A Strong Brand Around The World</vt:lpstr>
      <vt:lpstr>PowerPoint Presentation</vt:lpstr>
      <vt:lpstr>Family Enterprise ACO</vt:lpstr>
      <vt:lpstr>ACO People</vt:lpstr>
      <vt:lpstr>Headline, Verdana Fett 20 P. Maximal  zwei Zeilen. Zeilenabstand 1,1 Zeilen.</vt:lpstr>
      <vt:lpstr>Our Vision</vt:lpstr>
      <vt:lpstr>Our Mission</vt:lpstr>
      <vt:lpstr>Our Strength</vt:lpstr>
      <vt:lpstr>ACO Mission Statement</vt:lpstr>
      <vt:lpstr>Headline, Verdana Fett 20 P. Maximal  zwei Zeilen. Zeilenabstand 1,1 Zeilen.</vt:lpstr>
      <vt:lpstr>Sustainable Solutions   - For People and The Environment</vt:lpstr>
      <vt:lpstr>Infrastructure and Drainage  – Safeguarding Future Mobility</vt:lpstr>
      <vt:lpstr>Ecology  – Clean Solutions for Our Environment</vt:lpstr>
      <vt:lpstr>Protection and Hygiene  - Highest Levels of Safety for Vulnerable Areas</vt:lpstr>
      <vt:lpstr>Headline, Verdana Fett 20 P. Maximal  zwei Zeilen. Zeilenabstand 1,1 Zeilen.</vt:lpstr>
      <vt:lpstr>Civil Engineering</vt:lpstr>
      <vt:lpstr>Solutions for Professional Drainage</vt:lpstr>
      <vt:lpstr>Building Elements</vt:lpstr>
      <vt:lpstr>System Solutions for Cellars and  Infrastructure all around the House</vt:lpstr>
      <vt:lpstr>Building Drainage</vt:lpstr>
      <vt:lpstr>Complete Spectrum for Building Drainage</vt:lpstr>
      <vt:lpstr>Gardening and Landscaping</vt:lpstr>
      <vt:lpstr>Systems for Gardening and Landscaping</vt:lpstr>
      <vt:lpstr>ACO Sport</vt:lpstr>
      <vt:lpstr>ACO Sport</vt:lpstr>
      <vt:lpstr>ACO Marine</vt:lpstr>
      <vt:lpstr>ACO Marine  - Innovative Technology for Clean Oceans</vt:lpstr>
      <vt:lpstr>Headline, Verdana Fett 20 P. Maximal  zwei Zeilen. Zeilenabstand 1,1 Zeilen.</vt:lpstr>
      <vt:lpstr>ACO System Chain</vt:lpstr>
      <vt:lpstr>ACO System Chain</vt:lpstr>
      <vt:lpstr>ACO Service Chain</vt:lpstr>
      <vt:lpstr>ACO Service Chain</vt:lpstr>
      <vt:lpstr>Headline, Verdana Fett 20 P. Maximal  zwei Zeilen. Zeilenabstand 1,1 Zeilen.</vt:lpstr>
      <vt:lpstr>ACO Academy</vt:lpstr>
      <vt:lpstr>Sharing Knowledge Equals Multiplying Know-How</vt:lpstr>
      <vt:lpstr>Headline, Verdana Fett 20 P. Maximal  zwei Zeilen. Zeilenabstand 1,1 Zeilen.</vt:lpstr>
      <vt:lpstr>ACO Awards – Perfection is also a Pleasure</vt:lpstr>
      <vt:lpstr>ACO Awards  – Perfection is also a Pleasure</vt:lpstr>
      <vt:lpstr>ACO Awards  – Perfection is also a Pleasure</vt:lpstr>
      <vt:lpstr>Headline, Verdana Fett 20 P. Maximal  zwei Zeilen. Zeilenabstand 1,1 Zeilen.</vt:lpstr>
      <vt:lpstr>Kunstwerk Carlshütte</vt:lpstr>
      <vt:lpstr>Kunstwerk Carlshütte</vt:lpstr>
      <vt:lpstr>Kunstwerk Carlshütte</vt:lpstr>
      <vt:lpstr>Kunstwerk Carlshütte</vt:lpstr>
      <vt:lpstr>Kunstwerk Carlshütte</vt:lpstr>
      <vt:lpstr>Kunstwerk Carlshütte</vt:lpstr>
      <vt:lpstr>Schleswig-Holstein Musik Festival</vt:lpstr>
      <vt:lpstr>Schleswig-Holstein Musik Festival</vt:lpstr>
      <vt:lpstr>Schleswig-Holstein Musik Festival</vt:lpstr>
    </vt:vector>
  </TitlesOfParts>
  <Company>Team3 Medienwerkstatt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Kein Folientitel</dc:title>
  <dc:creator>Rainer Stark</dc:creator>
  <cp:lastModifiedBy>admin</cp:lastModifiedBy>
  <cp:revision>1107</cp:revision>
  <cp:lastPrinted>2012-06-28T06:40:36Z</cp:lastPrinted>
  <dcterms:created xsi:type="dcterms:W3CDTF">2001-04-09T09:41:54Z</dcterms:created>
  <dcterms:modified xsi:type="dcterms:W3CDTF">2016-11-28T10:51:23Z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0x0101004B6AAB695BBBEC439CD689778D3F5567</vt:lpwstr>
  </property>
</Properties>
</file>