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7" r:id="rId1"/>
  </p:sldMasterIdLst>
  <p:notesMasterIdLst>
    <p:notesMasterId r:id="rId24"/>
  </p:notesMasterIdLst>
  <p:handoutMasterIdLst>
    <p:handoutMasterId r:id="rId25"/>
  </p:handoutMasterIdLst>
  <p:sldIdLst>
    <p:sldId id="381" r:id="rId2"/>
    <p:sldId id="738" r:id="rId3"/>
    <p:sldId id="736" r:id="rId4"/>
    <p:sldId id="714" r:id="rId5"/>
    <p:sldId id="715" r:id="rId6"/>
    <p:sldId id="716" r:id="rId7"/>
    <p:sldId id="717" r:id="rId8"/>
    <p:sldId id="718" r:id="rId9"/>
    <p:sldId id="719" r:id="rId10"/>
    <p:sldId id="720" r:id="rId11"/>
    <p:sldId id="721" r:id="rId12"/>
    <p:sldId id="722" r:id="rId13"/>
    <p:sldId id="723" r:id="rId14"/>
    <p:sldId id="724" r:id="rId15"/>
    <p:sldId id="735" r:id="rId16"/>
    <p:sldId id="725" r:id="rId17"/>
    <p:sldId id="726" r:id="rId18"/>
    <p:sldId id="727" r:id="rId19"/>
    <p:sldId id="739" r:id="rId20"/>
    <p:sldId id="740" r:id="rId21"/>
    <p:sldId id="741" r:id="rId22"/>
    <p:sldId id="552" r:id="rId23"/>
  </p:sldIdLst>
  <p:sldSz cx="10668000" cy="7543800"/>
  <p:notesSz cx="6810375" cy="9942513"/>
  <p:custDataLst>
    <p:tags r:id="rId26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500" kern="1200">
        <a:solidFill>
          <a:srgbClr val="191919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500" kern="1200">
        <a:solidFill>
          <a:srgbClr val="191919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500" kern="1200">
        <a:solidFill>
          <a:srgbClr val="191919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500" kern="1200">
        <a:solidFill>
          <a:srgbClr val="191919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500" kern="1200">
        <a:solidFill>
          <a:srgbClr val="191919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500" kern="1200">
        <a:solidFill>
          <a:srgbClr val="191919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500" kern="1200">
        <a:solidFill>
          <a:srgbClr val="191919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500" kern="1200">
        <a:solidFill>
          <a:srgbClr val="191919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500" kern="1200">
        <a:solidFill>
          <a:srgbClr val="191919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2001A"/>
    <a:srgbClr val="191919"/>
    <a:srgbClr val="333333"/>
    <a:srgbClr val="5F5F5F"/>
    <a:srgbClr val="AFAFAF"/>
    <a:srgbClr val="DF0029"/>
    <a:srgbClr val="DDDDDD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47" autoAdjust="0"/>
    <p:restoredTop sz="93060" autoAdjust="0"/>
  </p:normalViewPr>
  <p:slideViewPr>
    <p:cSldViewPr>
      <p:cViewPr>
        <p:scale>
          <a:sx n="80" d="100"/>
          <a:sy n="80" d="100"/>
        </p:scale>
        <p:origin x="1170" y="672"/>
      </p:cViewPr>
      <p:guideLst>
        <p:guide orient="horz" pos="2400"/>
        <p:guide pos="33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2098"/>
    </p:cViewPr>
  </p:sorterViewPr>
  <p:notesViewPr>
    <p:cSldViewPr>
      <p:cViewPr varScale="1">
        <p:scale>
          <a:sx n="61" d="100"/>
          <a:sy n="61" d="100"/>
        </p:scale>
        <p:origin x="-2674" y="-77"/>
      </p:cViewPr>
      <p:guideLst>
        <p:guide orient="horz" pos="3132"/>
        <p:guide pos="2145"/>
      </p:guideLst>
    </p:cSldViewPr>
  </p:notesViewPr>
  <p:gridSpacing cx="43200" cy="43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3" tIns="47326" rIns="94653" bIns="47326" numCol="1" anchor="t" anchorCtr="0" compatLnSpc="1">
            <a:prstTxWarp prst="textNoShape">
              <a:avLst/>
            </a:prstTxWarp>
          </a:bodyPr>
          <a:lstStyle>
            <a:lvl1pPr algn="l" defTabSz="946617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3" tIns="47326" rIns="94653" bIns="47326" numCol="1" anchor="t" anchorCtr="0" compatLnSpc="1">
            <a:prstTxWarp prst="textNoShape">
              <a:avLst/>
            </a:prstTxWarp>
          </a:bodyPr>
          <a:lstStyle>
            <a:lvl1pPr algn="r" defTabSz="946617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3" tIns="47326" rIns="94653" bIns="47326" numCol="1" anchor="b" anchorCtr="0" compatLnSpc="1">
            <a:prstTxWarp prst="textNoShape">
              <a:avLst/>
            </a:prstTxWarp>
          </a:bodyPr>
          <a:lstStyle>
            <a:lvl1pPr algn="l" defTabSz="946617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50388"/>
            <a:ext cx="29511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3" tIns="47326" rIns="94653" bIns="47326" numCol="1" anchor="b" anchorCtr="0" compatLnSpc="1">
            <a:prstTxWarp prst="textNoShape">
              <a:avLst/>
            </a:prstTxWarp>
          </a:bodyPr>
          <a:lstStyle>
            <a:lvl1pPr algn="r" defTabSz="946617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C9575FB-A0B7-4AAF-931D-D1CA00D89B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9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3" tIns="47326" rIns="94653" bIns="47326" numCol="1" anchor="t" anchorCtr="0" compatLnSpc="1">
            <a:prstTxWarp prst="textNoShape">
              <a:avLst/>
            </a:prstTxWarp>
          </a:bodyPr>
          <a:lstStyle>
            <a:lvl1pPr algn="l" defTabSz="946617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3" tIns="47326" rIns="94653" bIns="47326" numCol="1" anchor="t" anchorCtr="0" compatLnSpc="1">
            <a:prstTxWarp prst="textNoShape">
              <a:avLst/>
            </a:prstTxWarp>
          </a:bodyPr>
          <a:lstStyle>
            <a:lvl1pPr algn="r" defTabSz="946617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44538"/>
            <a:ext cx="5275262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427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3" tIns="47326" rIns="94653" bIns="47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0388"/>
            <a:ext cx="29511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3" tIns="47326" rIns="94653" bIns="47326" numCol="1" anchor="b" anchorCtr="0" compatLnSpc="1">
            <a:prstTxWarp prst="textNoShape">
              <a:avLst/>
            </a:prstTxWarp>
          </a:bodyPr>
          <a:lstStyle>
            <a:lvl1pPr algn="l" defTabSz="946617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50388"/>
            <a:ext cx="29511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53" tIns="47326" rIns="94653" bIns="47326" numCol="1" anchor="b" anchorCtr="0" compatLnSpc="1">
            <a:prstTxWarp prst="textNoShape">
              <a:avLst/>
            </a:prstTxWarp>
          </a:bodyPr>
          <a:lstStyle>
            <a:lvl1pPr algn="r" defTabSz="946617">
              <a:defRPr sz="11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28DAC8-814E-4E21-9EDB-4ADF2FBBB5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88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744538"/>
            <a:ext cx="5275263" cy="3730625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4275" cy="4475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mtClean="0"/>
              <a:t>See next slide!</a:t>
            </a:r>
          </a:p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631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57427-0A2F-457D-A009-2E97159EF79D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743859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FA8FC2-BD8C-4200-9BCB-E88456A0CFF0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927034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D97E8-B24A-48EB-806F-BF2CC34FC2F0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0073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9A9524-5249-40C4-96A2-8CD2519F2E55}" type="slidenum">
              <a:rPr lang="en-GB"/>
              <a:pPr>
                <a:defRPr/>
              </a:pPr>
              <a:t>15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6125"/>
            <a:ext cx="5273675" cy="372903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09" tIns="44303" rIns="88609" bIns="44303"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599682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9213" y="9450388"/>
            <a:ext cx="2951162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653" tIns="47326" rIns="94653" bIns="47326" anchor="b"/>
          <a:lstStyle/>
          <a:p>
            <a:pPr algn="r" defTabSz="946617">
              <a:defRPr/>
            </a:pPr>
            <a:fld id="{1118CEDD-3CA0-406C-B3E8-65DCE613E333}" type="slidenum">
              <a:rPr lang="en-GB" sz="1100">
                <a:solidFill>
                  <a:schemeClr val="tx1"/>
                </a:solidFill>
                <a:latin typeface="Times New Roman" pitchFamily="18" charset="0"/>
                <a:cs typeface="+mn-cs"/>
              </a:rPr>
              <a:pPr algn="r" defTabSz="946617">
                <a:defRPr/>
              </a:pPr>
              <a:t>16</a:t>
            </a:fld>
            <a:endParaRPr lang="en-GB" sz="110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6050" y="534988"/>
            <a:ext cx="7394575" cy="52292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6083300"/>
            <a:ext cx="3465513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853259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D048DD-A523-48FA-A414-353561280A41}" type="slidenum">
              <a:rPr lang="en-GB"/>
              <a:pPr>
                <a:defRPr/>
              </a:pPr>
              <a:t>17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00149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9213" y="9450388"/>
            <a:ext cx="2951162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653" tIns="47326" rIns="94653" bIns="47326" anchor="b"/>
          <a:lstStyle/>
          <a:p>
            <a:pPr algn="r" defTabSz="946617">
              <a:defRPr/>
            </a:pPr>
            <a:fld id="{C2D5BEB6-F732-4901-9268-098F932E07B2}" type="slidenum">
              <a:rPr lang="en-GB" sz="1100">
                <a:solidFill>
                  <a:schemeClr val="tx1"/>
                </a:solidFill>
                <a:latin typeface="Times New Roman" pitchFamily="18" charset="0"/>
                <a:cs typeface="+mn-cs"/>
              </a:rPr>
              <a:pPr algn="r" defTabSz="946617">
                <a:defRPr/>
              </a:pPr>
              <a:t>18</a:t>
            </a:fld>
            <a:endParaRPr lang="en-GB" sz="110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6050" y="534988"/>
            <a:ext cx="7394575" cy="52292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6083300"/>
            <a:ext cx="3465513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47857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29F621-AB3E-4B4C-8E75-EDA35ADB1F8F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742358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4CDA93-66D4-4A7A-A6E9-F3E2E0E5E0B9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703330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9E885B-B51F-45B6-A137-AF22B2E4BC66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0368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9213" y="9450388"/>
            <a:ext cx="2951162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653" tIns="47326" rIns="94653" bIns="47326" anchor="b"/>
          <a:lstStyle/>
          <a:p>
            <a:pPr algn="r" defTabSz="946617">
              <a:defRPr/>
            </a:pPr>
            <a:fld id="{73F326E8-B5CC-4211-B499-635E543105CA}" type="slidenum">
              <a:rPr lang="en-GB" sz="1100">
                <a:solidFill>
                  <a:schemeClr val="tx1"/>
                </a:solidFill>
                <a:latin typeface="Times New Roman" pitchFamily="18" charset="0"/>
                <a:cs typeface="+mn-cs"/>
              </a:rPr>
              <a:pPr algn="r" defTabSz="946617">
                <a:defRPr/>
              </a:pPr>
              <a:t>2</a:t>
            </a:fld>
            <a:endParaRPr lang="en-GB" sz="110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6050" y="534988"/>
            <a:ext cx="7394575" cy="52292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6083300"/>
            <a:ext cx="3465513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4036801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9213" y="9450388"/>
            <a:ext cx="2951162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653" tIns="47326" rIns="94653" bIns="47326" anchor="b"/>
          <a:lstStyle/>
          <a:p>
            <a:pPr algn="r" defTabSz="946617">
              <a:defRPr/>
            </a:pPr>
            <a:fld id="{15723025-8CA1-4B70-B7E8-FBEEE043FC26}" type="slidenum">
              <a:rPr lang="en-GB" sz="1100">
                <a:solidFill>
                  <a:schemeClr val="tx1"/>
                </a:solidFill>
                <a:latin typeface="Times New Roman" pitchFamily="18" charset="0"/>
                <a:cs typeface="+mn-cs"/>
              </a:rPr>
              <a:pPr algn="r" defTabSz="946617">
                <a:defRPr/>
              </a:pPr>
              <a:t>22</a:t>
            </a:fld>
            <a:endParaRPr lang="en-GB" sz="110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6050" y="534988"/>
            <a:ext cx="7394575" cy="52292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6083300"/>
            <a:ext cx="3465513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51627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9213" y="9450388"/>
            <a:ext cx="2951162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653" tIns="47326" rIns="94653" bIns="47326" anchor="b"/>
          <a:lstStyle/>
          <a:p>
            <a:pPr algn="r" defTabSz="946617">
              <a:defRPr/>
            </a:pPr>
            <a:fld id="{B08E54EE-406F-42F2-A79B-C6A97BF028D1}" type="slidenum">
              <a:rPr lang="en-GB" sz="1100">
                <a:solidFill>
                  <a:schemeClr val="tx1"/>
                </a:solidFill>
                <a:latin typeface="Times New Roman" pitchFamily="18" charset="0"/>
                <a:cs typeface="+mn-cs"/>
              </a:rPr>
              <a:pPr algn="r" defTabSz="946617">
                <a:defRPr/>
              </a:pPr>
              <a:t>4</a:t>
            </a:fld>
            <a:endParaRPr lang="en-GB" sz="110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6050" y="534988"/>
            <a:ext cx="7394575" cy="52292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6083300"/>
            <a:ext cx="3465513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758038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64D1C2-2066-4558-88BE-B9C7BCB51522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3689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E2A45F-1DEB-4E12-858E-E99D4F0D8FD4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111225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9967AD-2D3D-4385-B5DE-1B4B475A3F39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38627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54EE89-1DFB-491E-B36D-E22DA85E9274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366879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59213" y="9450388"/>
            <a:ext cx="2951162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653" tIns="47326" rIns="94653" bIns="47326" anchor="b"/>
          <a:lstStyle/>
          <a:p>
            <a:pPr algn="r" defTabSz="946617">
              <a:defRPr/>
            </a:pPr>
            <a:fld id="{46DCF11C-12EC-4ACE-AD25-A70C3308A124}" type="slidenum">
              <a:rPr lang="en-GB" sz="1100">
                <a:solidFill>
                  <a:schemeClr val="tx1"/>
                </a:solidFill>
                <a:latin typeface="Times New Roman" pitchFamily="18" charset="0"/>
                <a:cs typeface="+mn-cs"/>
              </a:rPr>
              <a:pPr algn="r" defTabSz="946617">
                <a:defRPr/>
              </a:pPr>
              <a:t>10</a:t>
            </a:fld>
            <a:endParaRPr lang="en-GB" sz="110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16050" y="534988"/>
            <a:ext cx="7394575" cy="52292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6083300"/>
            <a:ext cx="3465513" cy="5762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2198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71924-00AB-41AF-BAA5-C5CDD2910163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92462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wm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de-DE" smtClean="0"/>
          </a:p>
        </p:txBody>
      </p:sp>
      <p:pic>
        <p:nvPicPr>
          <p:cNvPr id="5" name="Picture 3" descr="Kopf_Startfolie dunkler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752475"/>
            <a:ext cx="13573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2449513" y="2363788"/>
            <a:ext cx="8220075" cy="269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de-DE" smtClean="0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90963" y="1404938"/>
            <a:ext cx="6472237" cy="44291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89375" y="5213350"/>
            <a:ext cx="5797550" cy="1173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5813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79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405814" y="415926"/>
            <a:ext cx="1981199" cy="621347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457450" y="415926"/>
            <a:ext cx="5795963" cy="621347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9802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3873500" y="228600"/>
            <a:ext cx="6513513" cy="7048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81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3688" y="415925"/>
            <a:ext cx="6513513" cy="5175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54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2963" y="4848226"/>
            <a:ext cx="9067800" cy="14970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2963" y="3197226"/>
            <a:ext cx="9067800" cy="165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0548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57450" y="2332038"/>
            <a:ext cx="3511551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21401" y="2332038"/>
            <a:ext cx="3513137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189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01625"/>
            <a:ext cx="9601200" cy="12573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3400" y="1689101"/>
            <a:ext cx="4713288" cy="703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3400" y="2392363"/>
            <a:ext cx="4713288" cy="434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19725" y="1689101"/>
            <a:ext cx="4714875" cy="7032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19725" y="2392363"/>
            <a:ext cx="4714875" cy="4346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27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10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2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1" y="300039"/>
            <a:ext cx="3509963" cy="1277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70364" y="300038"/>
            <a:ext cx="5964238" cy="643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3401" y="1577975"/>
            <a:ext cx="3509963" cy="5160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256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0737" y="5280025"/>
            <a:ext cx="6400800" cy="62388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0737" y="674688"/>
            <a:ext cx="6400800" cy="45259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0737" y="5903913"/>
            <a:ext cx="6400800" cy="885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4171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uer Kopf dunkelgrau"/>
          <p:cNvPicPr>
            <a:picLocks noChangeAspect="1" noChangeArrowheads="1"/>
          </p:cNvPicPr>
          <p:nvPr userDrawn="1"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>
            <p:custDataLst>
              <p:tags r:id="rId15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327025"/>
            <a:ext cx="7191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2449513" y="1008063"/>
            <a:ext cx="8220075" cy="269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de-DE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537075" y="428625"/>
            <a:ext cx="6118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73500" y="415925"/>
            <a:ext cx="65135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Headline</a:t>
            </a:r>
          </a:p>
        </p:txBody>
      </p:sp>
      <p:sp>
        <p:nvSpPr>
          <p:cNvPr id="103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57450" y="2332038"/>
            <a:ext cx="7177088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Erste Ebene</a:t>
            </a:r>
          </a:p>
          <a:p>
            <a:pPr lvl="2"/>
            <a:r>
              <a:rPr lang="de-DE" altLang="de-DE" smtClean="0"/>
              <a:t>Zweite Ebene</a:t>
            </a:r>
          </a:p>
          <a:p>
            <a:pPr lvl="3"/>
            <a:r>
              <a:rPr lang="de-DE" altLang="de-DE" smtClean="0"/>
              <a:t>- Dritte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DF0029"/>
        </a:buClr>
        <a:buFont typeface="Wingdings" pitchFamily="2" charset="2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88913" indent="-1873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2pPr>
      <a:lvl3pPr marL="347663" indent="-15716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Verdana" pitchFamily="34" charset="0"/>
        <a:buChar char="□"/>
        <a:defRPr sz="1500">
          <a:solidFill>
            <a:schemeClr val="tx1"/>
          </a:solidFill>
          <a:latin typeface="+mn-lt"/>
        </a:defRPr>
      </a:lvl3pPr>
      <a:lvl4pPr marL="711200" indent="-160338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defRPr sz="1500">
          <a:solidFill>
            <a:schemeClr val="tx1"/>
          </a:solidFill>
          <a:latin typeface="+mn-lt"/>
        </a:defRPr>
      </a:lvl4pPr>
      <a:lvl5pPr marL="2135188" indent="-228600" algn="l" rtl="0" eaLnBrk="0" fontAlgn="base" hangingPunct="0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rgbClr val="191919"/>
          </a:solidFill>
          <a:latin typeface="+mn-lt"/>
        </a:defRPr>
      </a:lvl5pPr>
      <a:lvl6pPr marL="2592388" indent="-228600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rgbClr val="191919"/>
          </a:solidFill>
          <a:latin typeface="+mn-lt"/>
        </a:defRPr>
      </a:lvl6pPr>
      <a:lvl7pPr marL="3049588" indent="-228600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rgbClr val="191919"/>
          </a:solidFill>
          <a:latin typeface="+mn-lt"/>
        </a:defRPr>
      </a:lvl7pPr>
      <a:lvl8pPr marL="3506788" indent="-228600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rgbClr val="191919"/>
          </a:solidFill>
          <a:latin typeface="+mn-lt"/>
        </a:defRPr>
      </a:lvl8pPr>
      <a:lvl9pPr marL="3963988" indent="-228600" algn="l" rtl="0" fontAlgn="base">
        <a:lnSpc>
          <a:spcPts val="2000"/>
        </a:lnSpc>
        <a:spcBef>
          <a:spcPct val="20000"/>
        </a:spcBef>
        <a:spcAft>
          <a:spcPct val="0"/>
        </a:spcAft>
        <a:buChar char="»"/>
        <a:defRPr sz="1500">
          <a:solidFill>
            <a:srgbClr val="191919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2598738"/>
            <a:ext cx="10668000" cy="154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059" tIns="52029" rIns="104059" bIns="52029" anchor="ctr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de-DE">
              <a:solidFill>
                <a:srgbClr val="191919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90963" y="1404938"/>
            <a:ext cx="4078287" cy="442912"/>
          </a:xfrm>
        </p:spPr>
        <p:txBody>
          <a:bodyPr/>
          <a:lstStyle/>
          <a:p>
            <a:pPr eaLnBrk="1" hangingPunct="1"/>
            <a:r>
              <a:rPr lang="de-DE" altLang="de-DE" sz="1800" smtClean="0"/>
              <a:t>Hydrojet OXL Series</a:t>
            </a: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3906838" y="6148388"/>
            <a:ext cx="57689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12813"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12813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12813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12813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12813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defTabSz="912813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defTabSz="912813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defTabSz="912813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defTabSz="912813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dirty="0" err="1">
                <a:solidFill>
                  <a:schemeClr val="bg1"/>
                </a:solidFill>
              </a:rPr>
              <a:t>Presented</a:t>
            </a:r>
            <a:r>
              <a:rPr lang="de-DE" altLang="de-DE" dirty="0">
                <a:solidFill>
                  <a:schemeClr val="bg1"/>
                </a:solidFill>
              </a:rPr>
              <a:t> </a:t>
            </a:r>
            <a:r>
              <a:rPr lang="de-DE" altLang="de-DE" dirty="0" err="1">
                <a:solidFill>
                  <a:schemeClr val="bg1"/>
                </a:solidFill>
              </a:rPr>
              <a:t>by</a:t>
            </a:r>
            <a:r>
              <a:rPr lang="de-DE" altLang="de-DE" dirty="0">
                <a:solidFill>
                  <a:schemeClr val="bg1"/>
                </a:solidFill>
              </a:rPr>
              <a:t>: Matthias Jäger</a:t>
            </a:r>
            <a:r>
              <a:rPr lang="de-DE" altLang="de-DE" i="1" dirty="0">
                <a:solidFill>
                  <a:schemeClr val="bg1"/>
                </a:solidFill>
              </a:rPr>
              <a:t/>
            </a:r>
            <a:br>
              <a:rPr lang="de-DE" altLang="de-DE" i="1" dirty="0">
                <a:solidFill>
                  <a:schemeClr val="bg1"/>
                </a:solidFill>
              </a:rPr>
            </a:br>
            <a:r>
              <a:rPr lang="de-DE" altLang="de-DE" i="1" dirty="0" smtClean="0">
                <a:solidFill>
                  <a:schemeClr val="bg1"/>
                </a:solidFill>
              </a:rPr>
              <a:t>Shanghai, China</a:t>
            </a:r>
            <a:endParaRPr lang="de-DE" altLang="de-DE" i="1" dirty="0">
              <a:solidFill>
                <a:schemeClr val="bg1"/>
              </a:solidFill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2597150"/>
            <a:ext cx="10668000" cy="1698625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rgbClr val="191919"/>
              </a:solidFill>
            </a:endParaRPr>
          </a:p>
        </p:txBody>
      </p:sp>
      <p:pic>
        <p:nvPicPr>
          <p:cNvPr id="3078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7" b="17392"/>
          <a:stretch>
            <a:fillRect/>
          </a:stretch>
        </p:blipFill>
        <p:spPr bwMode="auto">
          <a:xfrm>
            <a:off x="2439988" y="2346325"/>
            <a:ext cx="369728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15925"/>
            <a:ext cx="6513512" cy="517525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rgbClr val="000000"/>
                </a:solidFill>
              </a:rPr>
              <a:t>Headline, Verdana Fett 20 P. Maximal </a:t>
            </a:r>
            <a:br>
              <a:rPr lang="de-DE" altLang="de-DE" smtClean="0">
                <a:solidFill>
                  <a:srgbClr val="000000"/>
                </a:solidFill>
              </a:rPr>
            </a:br>
            <a:r>
              <a:rPr lang="de-DE" altLang="de-DE" smtClean="0">
                <a:solidFill>
                  <a:srgbClr val="000000"/>
                </a:solidFill>
              </a:rPr>
              <a:t>zwei Zeilen. Zeilenabstand 1,1 Zeilen.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rgbClr val="191919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067862" y="3375325"/>
            <a:ext cx="6532275" cy="86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 sz="3600" b="1" dirty="0">
                <a:solidFill>
                  <a:schemeClr val="bg1"/>
                </a:solidFill>
              </a:rPr>
              <a:t>System Functionality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2828400" y="445500"/>
            <a:ext cx="6513513" cy="401550"/>
          </a:xfrm>
        </p:spPr>
        <p:txBody>
          <a:bodyPr/>
          <a:lstStyle/>
          <a:p>
            <a:r>
              <a:rPr lang="de-DE" altLang="de-DE" dirty="0" smtClean="0"/>
              <a:t>Feature items: </a:t>
            </a:r>
            <a:r>
              <a:rPr lang="de-DE" altLang="de-DE" dirty="0" smtClean="0"/>
              <a:t>High Pressure Cleaning</a:t>
            </a:r>
            <a:endParaRPr lang="de-DE" altLang="de-DE" dirty="0" smtClean="0"/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1791600" y="6100762"/>
            <a:ext cx="7058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de-DE" altLang="de-DE" sz="2000" b="1" dirty="0" smtClean="0"/>
              <a:t>Two high pressure spray heads (1) operated via two high pressure pumps (2)</a:t>
            </a:r>
          </a:p>
          <a:p>
            <a:pPr marL="0" indent="0" eaLnBrk="1" hangingPunct="1">
              <a:defRPr/>
            </a:pPr>
            <a:endParaRPr lang="de-DE" altLang="de-DE" sz="2000" b="1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DE" altLang="de-DE" sz="2000" b="1" dirty="0" smtClean="0"/>
              <a:t>Independent operation from disposal pump</a:t>
            </a:r>
            <a:endParaRPr lang="de-DE" altLang="de-DE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1481137"/>
            <a:ext cx="940117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feld 1"/>
          <p:cNvSpPr txBox="1">
            <a:spLocks noChangeArrowheads="1"/>
          </p:cNvSpPr>
          <p:nvPr/>
        </p:nvSpPr>
        <p:spPr bwMode="auto">
          <a:xfrm>
            <a:off x="106363" y="5591175"/>
            <a:ext cx="705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e-DE" altLang="de-DE" sz="2000" b="1">
                <a:solidFill>
                  <a:srgbClr val="191919"/>
                </a:solidFill>
              </a:rPr>
              <a:t>Nominal max. pressure of pump: 175 bars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e-DE" altLang="de-DE" sz="2000" b="1">
                <a:solidFill>
                  <a:srgbClr val="191919"/>
                </a:solidFill>
              </a:rPr>
              <a:t>Operating pressure of spray head: 150 bars</a:t>
            </a:r>
            <a:endParaRPr lang="de-DE" altLang="de-DE" sz="2400" b="1">
              <a:solidFill>
                <a:srgbClr val="191919"/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28400" y="445500"/>
            <a:ext cx="6513513" cy="401550"/>
          </a:xfrm>
        </p:spPr>
        <p:txBody>
          <a:bodyPr/>
          <a:lstStyle/>
          <a:p>
            <a:r>
              <a:rPr lang="de-DE" altLang="de-DE" dirty="0" smtClean="0"/>
              <a:t>Feature items: </a:t>
            </a:r>
            <a:r>
              <a:rPr lang="de-DE" altLang="de-DE" dirty="0" smtClean="0"/>
              <a:t>High Pressure Cleaning</a:t>
            </a:r>
            <a:endParaRPr lang="de-DE" altLang="de-D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800" y="1741500"/>
            <a:ext cx="3248025" cy="559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feld 1"/>
          <p:cNvSpPr txBox="1">
            <a:spLocks noChangeArrowheads="1"/>
          </p:cNvSpPr>
          <p:nvPr/>
        </p:nvSpPr>
        <p:spPr bwMode="auto">
          <a:xfrm>
            <a:off x="106363" y="5591175"/>
            <a:ext cx="7058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e-DE" altLang="de-DE" sz="2000" b="1">
                <a:solidFill>
                  <a:srgbClr val="191919"/>
                </a:solidFill>
              </a:rPr>
              <a:t>Pressure pump is a brand product of Kärcher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de-DE" altLang="de-DE" sz="2000" b="1">
              <a:solidFill>
                <a:srgbClr val="191919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e-DE" altLang="de-DE" sz="2000" b="1">
                <a:solidFill>
                  <a:srgbClr val="191919"/>
                </a:solidFill>
              </a:rPr>
              <a:t>Pump is being used for decades in high pressure cleaning devices in millions of high pressure cleaners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de-DE" altLang="de-DE" sz="2000" b="1">
              <a:solidFill>
                <a:srgbClr val="191919"/>
              </a:solidFill>
            </a:endParaRPr>
          </a:p>
        </p:txBody>
      </p:sp>
      <p:pic>
        <p:nvPicPr>
          <p:cNvPr id="15364" name="Picture 10" descr="C:\Users\cbauer\Desktop\Bauer, Christian\Auslandsg\UAE\Projekte\EKFC\Bilder Fertigung\September 9 (4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3675063"/>
            <a:ext cx="2181225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feld 1"/>
          <p:cNvSpPr txBox="1">
            <a:spLocks noChangeArrowheads="1"/>
          </p:cNvSpPr>
          <p:nvPr/>
        </p:nvSpPr>
        <p:spPr bwMode="auto">
          <a:xfrm>
            <a:off x="7839075" y="5353050"/>
            <a:ext cx="2419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1200" b="1">
                <a:solidFill>
                  <a:srgbClr val="191919"/>
                </a:solidFill>
              </a:rPr>
              <a:t>High pressure pump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39863"/>
            <a:ext cx="3657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7" name="Gerade Verbindung 20"/>
          <p:cNvCxnSpPr>
            <a:cxnSpLocks noChangeShapeType="1"/>
          </p:cNvCxnSpPr>
          <p:nvPr/>
        </p:nvCxnSpPr>
        <p:spPr bwMode="auto">
          <a:xfrm flipH="1" flipV="1">
            <a:off x="2914650" y="2562225"/>
            <a:ext cx="5684838" cy="1382713"/>
          </a:xfrm>
          <a:prstGeom prst="line">
            <a:avLst/>
          </a:prstGeom>
          <a:noFill/>
          <a:ln w="4127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itel 1"/>
          <p:cNvSpPr txBox="1">
            <a:spLocks/>
          </p:cNvSpPr>
          <p:nvPr/>
        </p:nvSpPr>
        <p:spPr bwMode="auto">
          <a:xfrm>
            <a:off x="2828400" y="445500"/>
            <a:ext cx="6513513" cy="40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kern="0" smtClean="0"/>
              <a:t>Feature items: High Pressure Cleaning</a:t>
            </a:r>
            <a:endParaRPr lang="de-DE" altLang="de-DE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106363" y="5591175"/>
            <a:ext cx="705802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de-DE" altLang="de-DE" sz="2000" b="1" smtClean="0"/>
              <a:t>One disposal pump for regular emptying of separator body</a:t>
            </a:r>
          </a:p>
          <a:p>
            <a:pPr marL="0" indent="0" eaLnBrk="1" hangingPunct="1">
              <a:defRPr/>
            </a:pPr>
            <a:endParaRPr lang="de-DE" altLang="de-DE" sz="2000" b="1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DE" altLang="de-DE" sz="2000" b="1" u="sng" smtClean="0"/>
              <a:t>Independent operation </a:t>
            </a:r>
            <a:r>
              <a:rPr lang="de-DE" altLang="de-DE" sz="2000" b="1" smtClean="0"/>
              <a:t>from cleaning system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de-DE" altLang="de-DE" sz="2000" b="1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de-DE" altLang="de-DE" sz="2000" b="1" smtClean="0"/>
              <a:t>With contrablock cutting system</a:t>
            </a:r>
            <a:endParaRPr lang="de-DE" altLang="de-DE" sz="2400" b="1" smtClean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828400" y="445500"/>
            <a:ext cx="6513513" cy="401550"/>
          </a:xfrm>
        </p:spPr>
        <p:txBody>
          <a:bodyPr/>
          <a:lstStyle/>
          <a:p>
            <a:r>
              <a:rPr lang="de-DE" altLang="de-DE" dirty="0" smtClean="0"/>
              <a:t>Feature items: </a:t>
            </a:r>
            <a:r>
              <a:rPr lang="de-DE" altLang="de-DE" dirty="0" smtClean="0"/>
              <a:t>High Pressure Cleaning</a:t>
            </a:r>
            <a:endParaRPr lang="de-DE" altLang="de-D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400" y="1525500"/>
            <a:ext cx="50863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2785200" y="359100"/>
            <a:ext cx="6513513" cy="487950"/>
          </a:xfrm>
        </p:spPr>
        <p:txBody>
          <a:bodyPr/>
          <a:lstStyle/>
          <a:p>
            <a:r>
              <a:rPr lang="de-DE" altLang="de-DE" dirty="0" smtClean="0"/>
              <a:t>Special Pump  AS840 (3,7 kW)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920" y="5413500"/>
            <a:ext cx="2636080" cy="1999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00" y="1395900"/>
            <a:ext cx="7839075" cy="595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15925"/>
            <a:ext cx="6513512" cy="517525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rgbClr val="000000"/>
                </a:solidFill>
              </a:rPr>
              <a:t>Headline, Verdana Fett 20 P. Maximal </a:t>
            </a:r>
            <a:br>
              <a:rPr lang="de-DE" altLang="de-DE" smtClean="0">
                <a:solidFill>
                  <a:srgbClr val="000000"/>
                </a:solidFill>
              </a:rPr>
            </a:br>
            <a:r>
              <a:rPr lang="de-DE" altLang="de-DE" smtClean="0">
                <a:solidFill>
                  <a:srgbClr val="000000"/>
                </a:solidFill>
              </a:rPr>
              <a:t>zwei Zeilen. Zeilenabstand 1,1 Zeilen.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rgbClr val="191919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65993" y="2828131"/>
            <a:ext cx="873601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 sz="3600" b="1" dirty="0">
                <a:solidFill>
                  <a:schemeClr val="bg1"/>
                </a:solidFill>
              </a:rPr>
              <a:t>Two pump systems for </a:t>
            </a:r>
            <a:br>
              <a:rPr lang="de-DE" altLang="de-DE" sz="3600" b="1" dirty="0">
                <a:solidFill>
                  <a:schemeClr val="bg1"/>
                </a:solidFill>
              </a:rPr>
            </a:br>
            <a:r>
              <a:rPr lang="de-DE" altLang="de-DE" sz="3600" b="1" dirty="0">
                <a:solidFill>
                  <a:schemeClr val="bg1"/>
                </a:solidFill>
              </a:rPr>
              <a:t>two processes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el 1"/>
          <p:cNvSpPr>
            <a:spLocks noGrp="1"/>
          </p:cNvSpPr>
          <p:nvPr>
            <p:ph type="title"/>
          </p:nvPr>
        </p:nvSpPr>
        <p:spPr>
          <a:xfrm>
            <a:off x="2897981" y="400756"/>
            <a:ext cx="6513513" cy="444750"/>
          </a:xfrm>
        </p:spPr>
        <p:txBody>
          <a:bodyPr/>
          <a:lstStyle/>
          <a:p>
            <a:r>
              <a:rPr lang="de-DE" altLang="de-DE" dirty="0" smtClean="0"/>
              <a:t>Two </a:t>
            </a:r>
            <a:r>
              <a:rPr lang="de-DE" altLang="de-DE" dirty="0" smtClean="0"/>
              <a:t>Pump Systems </a:t>
            </a:r>
            <a:r>
              <a:rPr lang="de-DE" altLang="de-DE" dirty="0" smtClean="0"/>
              <a:t>for </a:t>
            </a:r>
            <a:r>
              <a:rPr lang="de-DE" altLang="de-DE" dirty="0" smtClean="0"/>
              <a:t>Two Processes</a:t>
            </a:r>
            <a:endParaRPr lang="de-DE" altLang="de-DE" dirty="0" smtClean="0"/>
          </a:p>
        </p:txBody>
      </p:sp>
      <p:sp>
        <p:nvSpPr>
          <p:cNvPr id="19462" name="Textfeld 1"/>
          <p:cNvSpPr txBox="1">
            <a:spLocks noChangeArrowheads="1"/>
          </p:cNvSpPr>
          <p:nvPr/>
        </p:nvSpPr>
        <p:spPr bwMode="auto">
          <a:xfrm>
            <a:off x="6845300" y="3212469"/>
            <a:ext cx="37592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de-DE" altLang="de-DE" sz="2000" dirty="0">
                <a:solidFill>
                  <a:srgbClr val="191919"/>
                </a:solidFill>
              </a:rPr>
              <a:t>Cleaning system (1) operates independently from disposal system operating with one pump only (2)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00" y="1827900"/>
            <a:ext cx="6276975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15925"/>
            <a:ext cx="6513512" cy="517525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rgbClr val="000000"/>
                </a:solidFill>
              </a:rPr>
              <a:t>Headline, Verdana Fett 20 P. Maximal </a:t>
            </a:r>
            <a:br>
              <a:rPr lang="de-DE" altLang="de-DE" smtClean="0">
                <a:solidFill>
                  <a:srgbClr val="000000"/>
                </a:solidFill>
              </a:rPr>
            </a:br>
            <a:r>
              <a:rPr lang="de-DE" altLang="de-DE" smtClean="0">
                <a:solidFill>
                  <a:srgbClr val="000000"/>
                </a:solidFill>
              </a:rPr>
              <a:t>zwei Zeilen. Zeilenabstand 1,1 Zeilen.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rgbClr val="191919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98000" y="2809681"/>
            <a:ext cx="8736013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 sz="3600" b="1" dirty="0">
                <a:solidFill>
                  <a:schemeClr val="bg1"/>
                </a:solidFill>
              </a:rPr>
              <a:t>Product and Installation Examples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2838087" y="389550"/>
            <a:ext cx="6513513" cy="444750"/>
          </a:xfrm>
        </p:spPr>
        <p:txBody>
          <a:bodyPr/>
          <a:lstStyle/>
          <a:p>
            <a:r>
              <a:rPr lang="de-DE" altLang="de-DE" dirty="0" smtClean="0"/>
              <a:t>Hydrojet OXL NS 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00" y="1611900"/>
            <a:ext cx="7600950" cy="561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15925"/>
            <a:ext cx="6513512" cy="517525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rgbClr val="000000"/>
                </a:solidFill>
              </a:rPr>
              <a:t>Headline, Verdana Fett 20 P. Maximal </a:t>
            </a:r>
            <a:br>
              <a:rPr lang="de-DE" altLang="de-DE" smtClean="0">
                <a:solidFill>
                  <a:srgbClr val="000000"/>
                </a:solidFill>
              </a:rPr>
            </a:br>
            <a:r>
              <a:rPr lang="de-DE" altLang="de-DE" smtClean="0">
                <a:solidFill>
                  <a:srgbClr val="000000"/>
                </a:solidFill>
              </a:rPr>
              <a:t>zwei Zeilen. Zeilenabstand 1,1 Zeilen.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rgbClr val="191919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44662" y="3288225"/>
            <a:ext cx="3378675" cy="95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 sz="3600" b="1" dirty="0">
                <a:solidFill>
                  <a:schemeClr val="bg1"/>
                </a:solidFill>
              </a:rPr>
              <a:t>Application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2785200" y="402300"/>
            <a:ext cx="6513513" cy="444750"/>
          </a:xfrm>
        </p:spPr>
        <p:txBody>
          <a:bodyPr/>
          <a:lstStyle/>
          <a:p>
            <a:r>
              <a:rPr lang="de-DE" altLang="de-DE" dirty="0" smtClean="0"/>
              <a:t>Hydrojet OXL NS 25 (bodies)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200" y="2000700"/>
            <a:ext cx="6695550" cy="4798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2871600" y="445500"/>
            <a:ext cx="6513513" cy="401550"/>
          </a:xfrm>
        </p:spPr>
        <p:txBody>
          <a:bodyPr/>
          <a:lstStyle/>
          <a:p>
            <a:r>
              <a:rPr lang="de-DE" altLang="de-DE" dirty="0" smtClean="0"/>
              <a:t>Hydrojet OXL NS 25 x 2 </a:t>
            </a:r>
            <a:r>
              <a:rPr lang="de-DE" altLang="de-DE" dirty="0" smtClean="0"/>
              <a:t>(Installation</a:t>
            </a:r>
            <a:r>
              <a:rPr lang="de-DE" altLang="de-DE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200" y="1871100"/>
            <a:ext cx="7019738" cy="4961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15925"/>
            <a:ext cx="6513512" cy="517525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rgbClr val="000000"/>
                </a:solidFill>
              </a:rPr>
              <a:t>Headline, Verdana Fett 20 P. Maximal </a:t>
            </a:r>
            <a:br>
              <a:rPr lang="de-DE" altLang="de-DE" smtClean="0">
                <a:solidFill>
                  <a:srgbClr val="000000"/>
                </a:solidFill>
              </a:rPr>
            </a:br>
            <a:r>
              <a:rPr lang="de-DE" altLang="de-DE" smtClean="0">
                <a:solidFill>
                  <a:srgbClr val="000000"/>
                </a:solidFill>
              </a:rPr>
              <a:t>zwei Zeilen. Zeilenabstand 1,1 Zeilen.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rgbClr val="191919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227862" y="3340250"/>
            <a:ext cx="2212275" cy="86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 sz="3600" b="1" dirty="0">
                <a:solidFill>
                  <a:schemeClr val="bg1"/>
                </a:solidFill>
              </a:rPr>
              <a:t>Q &amp; 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41613" y="143100"/>
            <a:ext cx="6496050" cy="704850"/>
          </a:xfrm>
        </p:spPr>
        <p:txBody>
          <a:bodyPr/>
          <a:lstStyle/>
          <a:p>
            <a:pPr eaLnBrk="1" hangingPunct="1"/>
            <a:r>
              <a:rPr lang="en-GB" altLang="de-DE" dirty="0" err="1" smtClean="0"/>
              <a:t>Hydrojet</a:t>
            </a:r>
            <a:r>
              <a:rPr lang="en-GB" altLang="de-DE" dirty="0" smtClean="0"/>
              <a:t> OXL Series</a:t>
            </a:r>
          </a:p>
        </p:txBody>
      </p:sp>
      <p:sp>
        <p:nvSpPr>
          <p:cNvPr id="5123" name="Textfeld 3"/>
          <p:cNvSpPr txBox="1">
            <a:spLocks noChangeArrowheads="1"/>
          </p:cNvSpPr>
          <p:nvPr/>
        </p:nvSpPr>
        <p:spPr bwMode="auto">
          <a:xfrm>
            <a:off x="279600" y="2114551"/>
            <a:ext cx="73882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de-DE" altLang="de-DE" sz="2000" b="1" dirty="0"/>
              <a:t>Oversized grease separators for large scaled projects (catering services, universities, shopping malls)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000" y="2778300"/>
            <a:ext cx="3343275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82938" y="415925"/>
            <a:ext cx="6513512" cy="517525"/>
          </a:xfrm>
        </p:spPr>
        <p:txBody>
          <a:bodyPr/>
          <a:lstStyle/>
          <a:p>
            <a:pPr eaLnBrk="1" hangingPunct="1"/>
            <a:r>
              <a:rPr lang="de-DE" altLang="de-DE" smtClean="0">
                <a:solidFill>
                  <a:srgbClr val="000000"/>
                </a:solidFill>
              </a:rPr>
              <a:t>Headline, Verdana Fett 20 P. Maximal </a:t>
            </a:r>
            <a:br>
              <a:rPr lang="de-DE" altLang="de-DE" smtClean="0">
                <a:solidFill>
                  <a:srgbClr val="000000"/>
                </a:solidFill>
              </a:rPr>
            </a:br>
            <a:r>
              <a:rPr lang="de-DE" altLang="de-DE" smtClean="0">
                <a:solidFill>
                  <a:srgbClr val="000000"/>
                </a:solidFill>
              </a:rPr>
              <a:t>zwei Zeilen. Zeilenabstand 1,1 Zeilen.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10668000" cy="7543800"/>
          </a:xfrm>
          <a:prstGeom prst="rect">
            <a:avLst/>
          </a:prstGeom>
          <a:solidFill>
            <a:srgbClr val="E20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6" tIns="45713" rIns="91426" bIns="45713" anchor="ctr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de-DE" altLang="de-DE">
              <a:solidFill>
                <a:srgbClr val="191919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02262" y="3340250"/>
            <a:ext cx="5063475" cy="86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/>
          <a:lstStyle>
            <a:lvl1pPr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  <a:buClrTx/>
              <a:buFontTx/>
              <a:buNone/>
            </a:pPr>
            <a:r>
              <a:rPr lang="de-DE" altLang="de-DE" sz="3600" b="1" dirty="0">
                <a:solidFill>
                  <a:schemeClr val="bg1"/>
                </a:solidFill>
              </a:rPr>
              <a:t>Available Sizes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62225" y="272700"/>
            <a:ext cx="7048500" cy="790575"/>
          </a:xfrm>
        </p:spPr>
        <p:txBody>
          <a:bodyPr lIns="91398" tIns="45698" rIns="91398" bIns="45698" anchor="ctr"/>
          <a:lstStyle/>
          <a:p>
            <a:pPr eaLnBrk="1" hangingPunct="1"/>
            <a:r>
              <a:rPr lang="de-DE" altLang="de-DE" dirty="0" smtClean="0"/>
              <a:t>Available Sizes – </a:t>
            </a:r>
            <a:r>
              <a:rPr lang="de-DE" altLang="de-DE" dirty="0" smtClean="0"/>
              <a:t>Maximum Dimensions</a:t>
            </a:r>
            <a:endParaRPr lang="de-DE" altLang="de-D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400" y="1445025"/>
            <a:ext cx="5715000" cy="610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el 1"/>
          <p:cNvSpPr>
            <a:spLocks noGrp="1"/>
          </p:cNvSpPr>
          <p:nvPr>
            <p:ph type="title"/>
          </p:nvPr>
        </p:nvSpPr>
        <p:spPr>
          <a:xfrm>
            <a:off x="2742000" y="99900"/>
            <a:ext cx="6513513" cy="704850"/>
          </a:xfrm>
        </p:spPr>
        <p:txBody>
          <a:bodyPr/>
          <a:lstStyle/>
          <a:p>
            <a:r>
              <a:rPr lang="de-DE" altLang="de-DE" dirty="0" smtClean="0"/>
              <a:t>Feature </a:t>
            </a:r>
            <a:r>
              <a:rPr lang="de-DE" altLang="de-DE" dirty="0" smtClean="0"/>
              <a:t>Items</a:t>
            </a:r>
            <a:endParaRPr lang="de-DE" altLang="de-DE" dirty="0" smtClean="0"/>
          </a:p>
        </p:txBody>
      </p:sp>
      <p:sp>
        <p:nvSpPr>
          <p:cNvPr id="8196" name="Textfeld 1"/>
          <p:cNvSpPr txBox="1">
            <a:spLocks noChangeArrowheads="1"/>
          </p:cNvSpPr>
          <p:nvPr/>
        </p:nvSpPr>
        <p:spPr bwMode="auto">
          <a:xfrm>
            <a:off x="1773988" y="6473713"/>
            <a:ext cx="738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e-DE" altLang="de-DE" sz="2000" b="1" dirty="0">
                <a:solidFill>
                  <a:srgbClr val="191919"/>
                </a:solidFill>
              </a:rPr>
              <a:t>One inspection window for </a:t>
            </a:r>
            <a:r>
              <a:rPr lang="de-DE" altLang="de-DE" sz="2000" b="1" u="sng" dirty="0">
                <a:solidFill>
                  <a:srgbClr val="191919"/>
                </a:solidFill>
              </a:rPr>
              <a:t>grease</a:t>
            </a:r>
            <a:r>
              <a:rPr lang="de-DE" altLang="de-DE" sz="2000" b="1" dirty="0">
                <a:solidFill>
                  <a:srgbClr val="191919"/>
                </a:solidFill>
              </a:rPr>
              <a:t> level control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e-DE" altLang="de-DE" sz="2000" b="1" dirty="0">
                <a:solidFill>
                  <a:srgbClr val="191919"/>
                </a:solidFill>
              </a:rPr>
              <a:t>One inspection window for </a:t>
            </a:r>
            <a:r>
              <a:rPr lang="de-DE" altLang="de-DE" sz="2000" b="1" u="sng" dirty="0">
                <a:solidFill>
                  <a:srgbClr val="191919"/>
                </a:solidFill>
              </a:rPr>
              <a:t>sludge</a:t>
            </a:r>
            <a:r>
              <a:rPr lang="de-DE" altLang="de-DE" sz="2000" b="1" dirty="0">
                <a:solidFill>
                  <a:srgbClr val="191919"/>
                </a:solidFill>
              </a:rPr>
              <a:t> level control</a:t>
            </a:r>
            <a:endParaRPr lang="de-DE" altLang="de-DE" sz="2400" b="1" dirty="0">
              <a:solidFill>
                <a:srgbClr val="19191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12" y="1827900"/>
            <a:ext cx="5819775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el 1"/>
          <p:cNvSpPr>
            <a:spLocks noGrp="1"/>
          </p:cNvSpPr>
          <p:nvPr>
            <p:ph type="title"/>
          </p:nvPr>
        </p:nvSpPr>
        <p:spPr>
          <a:xfrm>
            <a:off x="2871600" y="99900"/>
            <a:ext cx="6513513" cy="704850"/>
          </a:xfrm>
        </p:spPr>
        <p:txBody>
          <a:bodyPr/>
          <a:lstStyle/>
          <a:p>
            <a:r>
              <a:rPr lang="de-DE" altLang="de-DE" dirty="0" smtClean="0"/>
              <a:t>Scope of </a:t>
            </a:r>
            <a:r>
              <a:rPr lang="de-DE" altLang="de-DE" dirty="0" smtClean="0"/>
              <a:t>Delivery </a:t>
            </a:r>
            <a:r>
              <a:rPr lang="de-DE" altLang="de-DE" dirty="0" smtClean="0"/>
              <a:t>– </a:t>
            </a:r>
            <a:r>
              <a:rPr lang="de-DE" altLang="de-DE" dirty="0" smtClean="0"/>
              <a:t>Significant Items </a:t>
            </a:r>
            <a:endParaRPr lang="de-DE" altLang="de-DE" dirty="0" smtClean="0"/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2137200" y="6123782"/>
            <a:ext cx="70580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de-DE" altLang="de-DE" sz="2000" b="1" dirty="0" smtClean="0"/>
              <a:t>One pre-wired control box with programme preset and ready for plug-in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de-DE" altLang="de-DE" sz="2000" b="1" dirty="0" smtClean="0"/>
          </a:p>
          <a:p>
            <a:pPr marL="0" indent="0" eaLnBrk="1" hangingPunct="1">
              <a:defRPr/>
            </a:pPr>
            <a:endParaRPr lang="de-DE" altLang="de-DE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000" y="1611900"/>
            <a:ext cx="64008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el 1"/>
          <p:cNvSpPr>
            <a:spLocks noGrp="1"/>
          </p:cNvSpPr>
          <p:nvPr>
            <p:ph type="title"/>
          </p:nvPr>
        </p:nvSpPr>
        <p:spPr>
          <a:xfrm>
            <a:off x="2897981" y="117476"/>
            <a:ext cx="6513513" cy="704850"/>
          </a:xfrm>
        </p:spPr>
        <p:txBody>
          <a:bodyPr/>
          <a:lstStyle/>
          <a:p>
            <a:r>
              <a:rPr lang="de-DE" altLang="de-DE" dirty="0" smtClean="0"/>
              <a:t>Feature </a:t>
            </a:r>
            <a:r>
              <a:rPr lang="de-DE" altLang="de-DE" dirty="0" smtClean="0"/>
              <a:t>Items</a:t>
            </a:r>
            <a:endParaRPr lang="de-DE" altLang="de-DE" dirty="0" smtClean="0"/>
          </a:p>
        </p:txBody>
      </p: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1920875" y="6438902"/>
            <a:ext cx="7058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191919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§"/>
              <a:defRPr/>
            </a:pPr>
            <a:r>
              <a:rPr lang="de-DE" altLang="de-DE" sz="2000" b="1" dirty="0" smtClean="0"/>
              <a:t>Two high pressure spray heads (1) operated via two high pressure pumps (2</a:t>
            </a:r>
            <a:r>
              <a:rPr lang="de-DE" altLang="de-DE" sz="2000" b="1" dirty="0" smtClean="0"/>
              <a:t>)</a:t>
            </a:r>
            <a:endParaRPr lang="de-DE" altLang="de-DE" sz="2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552575"/>
            <a:ext cx="10325100" cy="443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1"/>
          <p:cNvSpPr>
            <a:spLocks noGrp="1"/>
          </p:cNvSpPr>
          <p:nvPr>
            <p:ph type="title"/>
          </p:nvPr>
        </p:nvSpPr>
        <p:spPr>
          <a:xfrm>
            <a:off x="2692381" y="334375"/>
            <a:ext cx="6513513" cy="487950"/>
          </a:xfrm>
        </p:spPr>
        <p:txBody>
          <a:bodyPr/>
          <a:lstStyle/>
          <a:p>
            <a:r>
              <a:rPr lang="de-DE" altLang="de-DE" dirty="0" smtClean="0"/>
              <a:t>Feature items</a:t>
            </a:r>
          </a:p>
        </p:txBody>
      </p:sp>
      <p:sp>
        <p:nvSpPr>
          <p:cNvPr id="11268" name="Textfeld 1"/>
          <p:cNvSpPr txBox="1">
            <a:spLocks noChangeArrowheads="1"/>
          </p:cNvSpPr>
          <p:nvPr/>
        </p:nvSpPr>
        <p:spPr bwMode="auto">
          <a:xfrm>
            <a:off x="1876269" y="6704245"/>
            <a:ext cx="7058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lnSpc>
                <a:spcPct val="110000"/>
              </a:lnSpc>
              <a:spcBef>
                <a:spcPct val="20000"/>
              </a:spcBef>
              <a:buClr>
                <a:srgbClr val="DF0029"/>
              </a:buClr>
              <a:buFont typeface="Wingdings" pitchFamily="2" charset="2"/>
              <a:defRPr sz="15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Verdana" pitchFamily="34" charset="0"/>
              <a:buChar char="□"/>
              <a:defRPr sz="15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defRPr sz="15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191919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de-DE" altLang="de-DE" sz="2000" b="1" dirty="0">
                <a:solidFill>
                  <a:srgbClr val="191919"/>
                </a:solidFill>
              </a:rPr>
              <a:t>One disposal pump for regular empyting</a:t>
            </a:r>
            <a:endParaRPr lang="de-DE" altLang="de-DE" sz="2400" b="1" dirty="0">
              <a:solidFill>
                <a:srgbClr val="19191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56" y="1548722"/>
            <a:ext cx="6115050" cy="44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9"/>
  <p:tag name="COLORPALETTEDESIGNATOR" val="ACO"/>
  <p:tag name="EXTENDEDCOLORPALETTEDESIGNATOR" val="ACO"/>
  <p:tag name="DATE" val="19 July 2010"/>
  <p:tag name="TOWN" val="Pribyslav"/>
  <p:tag name="AUTHOR" val="Zuzana Vlková Vošická"/>
  <p:tag name="TITLE" val="System House Modula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Gis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Gis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Gis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Gis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Gi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Y2SnSpd0u2wfeDB1tWv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1Y9Rybg9UOdldqly00lK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L0Fo5Oh0ePAQlzmIhC5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FXt1RJMJEClew03vzsa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bXu91ZNUesk6bcfSPb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L008fCU0SYqGWZW26B8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Gist"/>
</p:tagLst>
</file>

<file path=ppt/theme/theme1.xml><?xml version="1.0" encoding="utf-8"?>
<a:theme xmlns:a="http://schemas.openxmlformats.org/drawingml/2006/main" name="3_Benutzerdefiniertes Design">
  <a:themeElements>
    <a:clrScheme name="2_Benutzerdefiniertes Design 1">
      <a:dk1>
        <a:srgbClr val="000000"/>
      </a:dk1>
      <a:lt1>
        <a:srgbClr val="FFFFFF"/>
      </a:lt1>
      <a:dk2>
        <a:srgbClr val="FABA00"/>
      </a:dk2>
      <a:lt2>
        <a:srgbClr val="95AE17"/>
      </a:lt2>
      <a:accent1>
        <a:srgbClr val="E2001A"/>
      </a:accent1>
      <a:accent2>
        <a:srgbClr val="005A9A"/>
      </a:accent2>
      <a:accent3>
        <a:srgbClr val="FFFFFF"/>
      </a:accent3>
      <a:accent4>
        <a:srgbClr val="000000"/>
      </a:accent4>
      <a:accent5>
        <a:srgbClr val="EEAAAB"/>
      </a:accent5>
      <a:accent6>
        <a:srgbClr val="00518B"/>
      </a:accent6>
      <a:hlink>
        <a:srgbClr val="5ABEE4"/>
      </a:hlink>
      <a:folHlink>
        <a:srgbClr val="EC7405"/>
      </a:folHlink>
    </a:clrScheme>
    <a:fontScheme name="2_Benutzerdefiniertes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191919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FABA00"/>
        </a:dk2>
        <a:lt2>
          <a:srgbClr val="95AE17"/>
        </a:lt2>
        <a:accent1>
          <a:srgbClr val="E2001A"/>
        </a:accent1>
        <a:accent2>
          <a:srgbClr val="005A9A"/>
        </a:accent2>
        <a:accent3>
          <a:srgbClr val="FFFFFF"/>
        </a:accent3>
        <a:accent4>
          <a:srgbClr val="000000"/>
        </a:accent4>
        <a:accent5>
          <a:srgbClr val="EEAAAB"/>
        </a:accent5>
        <a:accent6>
          <a:srgbClr val="00518B"/>
        </a:accent6>
        <a:hlink>
          <a:srgbClr val="5ABEE4"/>
        </a:hlink>
        <a:folHlink>
          <a:srgbClr val="EC740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339</Words>
  <Application>Microsoft Office PowerPoint</Application>
  <PresentationFormat>Custom</PresentationFormat>
  <Paragraphs>70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3_Benutzerdefiniertes Design</vt:lpstr>
      <vt:lpstr>Hydrojet OXL Series</vt:lpstr>
      <vt:lpstr>Headline, Verdana Fett 20 P. Maximal  zwei Zeilen. Zeilenabstand 1,1 Zeilen.</vt:lpstr>
      <vt:lpstr>Hydrojet OXL Series</vt:lpstr>
      <vt:lpstr>Headline, Verdana Fett 20 P. Maximal  zwei Zeilen. Zeilenabstand 1,1 Zeilen.</vt:lpstr>
      <vt:lpstr>Available Sizes – Maximum Dimensions</vt:lpstr>
      <vt:lpstr>Feature Items</vt:lpstr>
      <vt:lpstr>Scope of Delivery – Significant Items </vt:lpstr>
      <vt:lpstr>Feature Items</vt:lpstr>
      <vt:lpstr>Feature items</vt:lpstr>
      <vt:lpstr>Headline, Verdana Fett 20 P. Maximal  zwei Zeilen. Zeilenabstand 1,1 Zeilen.</vt:lpstr>
      <vt:lpstr>Feature items: High Pressure Cleaning</vt:lpstr>
      <vt:lpstr>Feature items: High Pressure Cleaning</vt:lpstr>
      <vt:lpstr>PowerPoint Presentation</vt:lpstr>
      <vt:lpstr>Feature items: High Pressure Cleaning</vt:lpstr>
      <vt:lpstr>Special Pump  AS840 (3,7 kW)</vt:lpstr>
      <vt:lpstr>Headline, Verdana Fett 20 P. Maximal  zwei Zeilen. Zeilenabstand 1,1 Zeilen.</vt:lpstr>
      <vt:lpstr>Two Pump Systems for Two Processes</vt:lpstr>
      <vt:lpstr>Headline, Verdana Fett 20 P. Maximal  zwei Zeilen. Zeilenabstand 1,1 Zeilen.</vt:lpstr>
      <vt:lpstr>Hydrojet OXL NS 15</vt:lpstr>
      <vt:lpstr>Hydrojet OXL NS 25 (bodies)</vt:lpstr>
      <vt:lpstr>Hydrojet OXL NS 25 x 2 (Installation)</vt:lpstr>
      <vt:lpstr>Headline, Verdana Fett 20 P. Maximal  zwei Zeilen. Zeilenabstand 1,1 Zeilen.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LCM China</dc:title>
  <dc:creator>ZuzanaVV</dc:creator>
  <cp:lastModifiedBy>admin</cp:lastModifiedBy>
  <cp:revision>1020</cp:revision>
  <cp:lastPrinted>2014-10-23T08:06:24Z</cp:lastPrinted>
  <dcterms:created xsi:type="dcterms:W3CDTF">2001-04-09T09:41:54Z</dcterms:created>
  <dcterms:modified xsi:type="dcterms:W3CDTF">2016-11-28T07:28:58Z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ACO_template.pot</vt:lpwstr>
  </property>
</Properties>
</file>