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7315200" cy="96012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3" autoAdjust="0"/>
    <p:restoredTop sz="98579" autoAdjust="0"/>
  </p:normalViewPr>
  <p:slideViewPr>
    <p:cSldViewPr>
      <p:cViewPr varScale="1">
        <p:scale>
          <a:sx n="111" d="100"/>
          <a:sy n="111" d="100"/>
        </p:scale>
        <p:origin x="173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50FDA1-5A7A-42CC-85F8-9F8024F789BD}" type="datetimeFigureOut">
              <a:rPr lang="de-DE" smtClean="0"/>
              <a:t>07.12.2015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55713" y="719138"/>
            <a:ext cx="4803775" cy="3602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68AEAB-8205-4529-80B2-DFED8D71E40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563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163F03-B026-4065-AF35-B6C72EE12CAD}" type="slidenum">
              <a:rPr lang="en-GB"/>
              <a:pPr/>
              <a:t>1</a:t>
            </a:fld>
            <a:endParaRPr lang="en-GB"/>
          </a:p>
        </p:txBody>
      </p:sp>
      <p:sp>
        <p:nvSpPr>
          <p:cNvPr id="78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357188"/>
            <a:ext cx="4672013" cy="3503612"/>
          </a:xfrm>
          <a:ln/>
        </p:spPr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0605" y="4074590"/>
            <a:ext cx="5365353" cy="3860138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53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Basically the turnover has not improved since 2009 (Apart from 2 significant</a:t>
            </a:r>
            <a:r>
              <a:rPr lang="da-DK" baseline="0" dirty="0" smtClean="0"/>
              <a:t> projects F1 and Commonwealth Games)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8AEAB-8205-4529-80B2-DFED8D71E402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3197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2.wmf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3.jpe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7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E2001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E2001A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339" tIns="40170" rIns="80339" bIns="4017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191919"/>
              </a:solidFill>
            </a:endParaRPr>
          </a:p>
        </p:txBody>
      </p:sp>
      <p:pic>
        <p:nvPicPr>
          <p:cNvPr id="265219" name="Picture 3" descr="Kopf_Startfolie dunkler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394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5220" name="Picture 4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090" y="684068"/>
            <a:ext cx="1163410" cy="948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522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335111" y="623455"/>
            <a:ext cx="5547632" cy="105640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26522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333750" y="4739409"/>
            <a:ext cx="4969329" cy="106651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  <p:sp>
        <p:nvSpPr>
          <p:cNvPr id="265223" name="Rectangle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099583" y="2148899"/>
            <a:ext cx="7045779" cy="24534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339" tIns="40170" rIns="80339" bIns="4017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1919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556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9161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04983" y="207818"/>
            <a:ext cx="1698171" cy="5818909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106386" y="207818"/>
            <a:ext cx="4967968" cy="5818909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0916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6043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540" y="4407478"/>
            <a:ext cx="7772400" cy="1360921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540" y="2906568"/>
            <a:ext cx="7772400" cy="1500909"/>
          </a:xfrm>
        </p:spPr>
        <p:txBody>
          <a:bodyPr anchor="b"/>
          <a:lstStyle>
            <a:lvl1pPr marL="0" indent="0">
              <a:buNone/>
              <a:defRPr sz="1800"/>
            </a:lvl1pPr>
            <a:lvl2pPr marL="401696" indent="0">
              <a:buNone/>
              <a:defRPr sz="1600"/>
            </a:lvl2pPr>
            <a:lvl3pPr marL="803392" indent="0">
              <a:buNone/>
              <a:defRPr sz="1400"/>
            </a:lvl3pPr>
            <a:lvl4pPr marL="1205088" indent="0">
              <a:buNone/>
              <a:defRPr sz="1200"/>
            </a:lvl4pPr>
            <a:lvl5pPr marL="1606784" indent="0">
              <a:buNone/>
              <a:defRPr sz="1200"/>
            </a:lvl5pPr>
            <a:lvl6pPr marL="2008480" indent="0">
              <a:buNone/>
              <a:defRPr sz="1200"/>
            </a:lvl6pPr>
            <a:lvl7pPr marL="2410176" indent="0">
              <a:buNone/>
              <a:defRPr sz="1200"/>
            </a:lvl7pPr>
            <a:lvl8pPr marL="2811871" indent="0">
              <a:buNone/>
              <a:defRPr sz="1200"/>
            </a:lvl8pPr>
            <a:lvl9pPr marL="3213567" indent="0">
              <a:buNone/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935851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106386" y="2120034"/>
            <a:ext cx="3009900" cy="390669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246914" y="2120034"/>
            <a:ext cx="3011261" cy="390669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312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20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546"/>
            <a:ext cx="4039961" cy="639330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1696" indent="0">
              <a:buNone/>
              <a:defRPr sz="1800" b="1"/>
            </a:lvl2pPr>
            <a:lvl3pPr marL="803392" indent="0">
              <a:buNone/>
              <a:defRPr sz="1600" b="1"/>
            </a:lvl3pPr>
            <a:lvl4pPr marL="1205088" indent="0">
              <a:buNone/>
              <a:defRPr sz="1400" b="1"/>
            </a:lvl4pPr>
            <a:lvl5pPr marL="1606784" indent="0">
              <a:buNone/>
              <a:defRPr sz="1400" b="1"/>
            </a:lvl5pPr>
            <a:lvl6pPr marL="2008480" indent="0">
              <a:buNone/>
              <a:defRPr sz="1400" b="1"/>
            </a:lvl6pPr>
            <a:lvl7pPr marL="2410176" indent="0">
              <a:buNone/>
              <a:defRPr sz="1400" b="1"/>
            </a:lvl7pPr>
            <a:lvl8pPr marL="2811871" indent="0">
              <a:buNone/>
              <a:defRPr sz="1400" b="1"/>
            </a:lvl8pPr>
            <a:lvl9pPr marL="3213567" indent="0">
              <a:buNone/>
              <a:defRPr sz="14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39961" cy="395143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479" y="1535546"/>
            <a:ext cx="4041321" cy="639330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1696" indent="0">
              <a:buNone/>
              <a:defRPr sz="1800" b="1"/>
            </a:lvl2pPr>
            <a:lvl3pPr marL="803392" indent="0">
              <a:buNone/>
              <a:defRPr sz="1600" b="1"/>
            </a:lvl3pPr>
            <a:lvl4pPr marL="1205088" indent="0">
              <a:buNone/>
              <a:defRPr sz="1400" b="1"/>
            </a:lvl4pPr>
            <a:lvl5pPr marL="1606784" indent="0">
              <a:buNone/>
              <a:defRPr sz="1400" b="1"/>
            </a:lvl5pPr>
            <a:lvl6pPr marL="2008480" indent="0">
              <a:buNone/>
              <a:defRPr sz="1400" b="1"/>
            </a:lvl6pPr>
            <a:lvl7pPr marL="2410176" indent="0">
              <a:buNone/>
              <a:defRPr sz="1400" b="1"/>
            </a:lvl7pPr>
            <a:lvl8pPr marL="2811871" indent="0">
              <a:buNone/>
              <a:defRPr sz="1400" b="1"/>
            </a:lvl8pPr>
            <a:lvl9pPr marL="3213567" indent="0">
              <a:buNone/>
              <a:defRPr sz="14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479" y="2174876"/>
            <a:ext cx="4041321" cy="395143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7717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7958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042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2762"/>
            <a:ext cx="3008540" cy="1161761"/>
          </a:xfrm>
        </p:spPr>
        <p:txBody>
          <a:bodyPr/>
          <a:lstStyle>
            <a:lvl1pPr algn="l">
              <a:defRPr sz="18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4597" y="272762"/>
            <a:ext cx="5112203" cy="5853545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4523"/>
            <a:ext cx="3008540" cy="4691785"/>
          </a:xfrm>
        </p:spPr>
        <p:txBody>
          <a:bodyPr/>
          <a:lstStyle>
            <a:lvl1pPr marL="0" indent="0">
              <a:buNone/>
              <a:defRPr sz="1200"/>
            </a:lvl1pPr>
            <a:lvl2pPr marL="401696" indent="0">
              <a:buNone/>
              <a:defRPr sz="1100"/>
            </a:lvl2pPr>
            <a:lvl3pPr marL="803392" indent="0">
              <a:buNone/>
              <a:defRPr sz="900"/>
            </a:lvl3pPr>
            <a:lvl4pPr marL="1205088" indent="0">
              <a:buNone/>
              <a:defRPr sz="800"/>
            </a:lvl4pPr>
            <a:lvl5pPr marL="1606784" indent="0">
              <a:buNone/>
              <a:defRPr sz="800"/>
            </a:lvl5pPr>
            <a:lvl6pPr marL="2008480" indent="0">
              <a:buNone/>
              <a:defRPr sz="800"/>
            </a:lvl6pPr>
            <a:lvl7pPr marL="2410176" indent="0">
              <a:buNone/>
              <a:defRPr sz="800"/>
            </a:lvl7pPr>
            <a:lvl8pPr marL="2811871" indent="0">
              <a:buNone/>
              <a:defRPr sz="800"/>
            </a:lvl8pPr>
            <a:lvl9pPr marL="3213567" indent="0">
              <a:buNone/>
              <a:defRPr sz="8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21022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061" y="4800023"/>
            <a:ext cx="5486400" cy="567171"/>
          </a:xfrm>
        </p:spPr>
        <p:txBody>
          <a:bodyPr/>
          <a:lstStyle>
            <a:lvl1pPr algn="l">
              <a:defRPr sz="18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061" y="613353"/>
            <a:ext cx="5486400" cy="4114511"/>
          </a:xfrm>
        </p:spPr>
        <p:txBody>
          <a:bodyPr/>
          <a:lstStyle>
            <a:lvl1pPr marL="0" indent="0">
              <a:buNone/>
              <a:defRPr sz="2800"/>
            </a:lvl1pPr>
            <a:lvl2pPr marL="401696" indent="0">
              <a:buNone/>
              <a:defRPr sz="2500"/>
            </a:lvl2pPr>
            <a:lvl3pPr marL="803392" indent="0">
              <a:buNone/>
              <a:defRPr sz="2100"/>
            </a:lvl3pPr>
            <a:lvl4pPr marL="1205088" indent="0">
              <a:buNone/>
              <a:defRPr sz="1800"/>
            </a:lvl4pPr>
            <a:lvl5pPr marL="1606784" indent="0">
              <a:buNone/>
              <a:defRPr sz="1800"/>
            </a:lvl5pPr>
            <a:lvl6pPr marL="2008480" indent="0">
              <a:buNone/>
              <a:defRPr sz="1800"/>
            </a:lvl6pPr>
            <a:lvl7pPr marL="2410176" indent="0">
              <a:buNone/>
              <a:defRPr sz="1800"/>
            </a:lvl7pPr>
            <a:lvl8pPr marL="2811871" indent="0">
              <a:buNone/>
              <a:defRPr sz="1800"/>
            </a:lvl8pPr>
            <a:lvl9pPr marL="3213567" indent="0">
              <a:buNone/>
              <a:defRPr sz="18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061" y="5367194"/>
            <a:ext cx="5486400" cy="805295"/>
          </a:xfrm>
        </p:spPr>
        <p:txBody>
          <a:bodyPr/>
          <a:lstStyle>
            <a:lvl1pPr marL="0" indent="0">
              <a:buNone/>
              <a:defRPr sz="1200"/>
            </a:lvl1pPr>
            <a:lvl2pPr marL="401696" indent="0">
              <a:buNone/>
              <a:defRPr sz="1100"/>
            </a:lvl2pPr>
            <a:lvl3pPr marL="803392" indent="0">
              <a:buNone/>
              <a:defRPr sz="900"/>
            </a:lvl3pPr>
            <a:lvl4pPr marL="1205088" indent="0">
              <a:buNone/>
              <a:defRPr sz="800"/>
            </a:lvl4pPr>
            <a:lvl5pPr marL="1606784" indent="0">
              <a:buNone/>
              <a:defRPr sz="800"/>
            </a:lvl5pPr>
            <a:lvl6pPr marL="2008480" indent="0">
              <a:buNone/>
              <a:defRPr sz="800"/>
            </a:lvl6pPr>
            <a:lvl7pPr marL="2410176" indent="0">
              <a:buNone/>
              <a:defRPr sz="800"/>
            </a:lvl7pPr>
            <a:lvl8pPr marL="2811871" indent="0">
              <a:buNone/>
              <a:defRPr sz="800"/>
            </a:lvl8pPr>
            <a:lvl9pPr marL="3213567" indent="0">
              <a:buNone/>
              <a:defRPr sz="8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45545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211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06386" y="2120034"/>
            <a:ext cx="6151790" cy="3906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Erste Ebene</a:t>
            </a:r>
          </a:p>
          <a:p>
            <a:pPr lvl="2"/>
            <a:r>
              <a:rPr lang="de-DE" smtClean="0"/>
              <a:t>Zweite Ebene</a:t>
            </a:r>
          </a:p>
          <a:p>
            <a:pPr lvl="3"/>
            <a:r>
              <a:rPr lang="de-DE" smtClean="0"/>
              <a:t>Dritte Ebene</a:t>
            </a:r>
          </a:p>
          <a:p>
            <a:pPr lvl="4"/>
            <a:r>
              <a:rPr lang="de-DE" smtClean="0"/>
              <a:t>Vierte Ebene</a:t>
            </a:r>
          </a:p>
        </p:txBody>
      </p:sp>
      <p:pic>
        <p:nvPicPr>
          <p:cNvPr id="264194" name="Picture 2" descr="Neuer Kopf dunkelgrau"/>
          <p:cNvPicPr>
            <a:picLocks noChangeAspect="1" noChangeArrowheads="1"/>
          </p:cNvPicPr>
          <p:nvPr>
            <p:custDataLst>
              <p:tags r:id="rId13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63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4195" name="Picture 3"/>
          <p:cNvPicPr>
            <a:picLocks noChangeAspect="1" noChangeArrowheads="1"/>
          </p:cNvPicPr>
          <p:nvPr>
            <p:custDataLst>
              <p:tags r:id="rId14"/>
            </p:custDataLst>
          </p:nvPr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097" y="297296"/>
            <a:ext cx="616403" cy="50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4196" name="Rectangle 4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099583" y="916421"/>
            <a:ext cx="7045779" cy="24534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339" tIns="40170" rIns="80339" bIns="4017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191919"/>
              </a:solidFill>
            </a:endParaRPr>
          </a:p>
        </p:txBody>
      </p:sp>
      <p:sp>
        <p:nvSpPr>
          <p:cNvPr id="264197" name="Rectangle 5"/>
          <p:cNvSpPr>
            <a:spLocks noChangeArrowheads="1"/>
          </p:cNvSpPr>
          <p:nvPr/>
        </p:nvSpPr>
        <p:spPr bwMode="auto">
          <a:xfrm>
            <a:off x="3888922" y="389659"/>
            <a:ext cx="5244193" cy="756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339" tIns="40170" rIns="80339" bIns="4017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191919"/>
              </a:solidFill>
            </a:endParaRPr>
          </a:p>
        </p:txBody>
      </p:sp>
      <p:sp>
        <p:nvSpPr>
          <p:cNvPr id="26419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320143" y="207818"/>
            <a:ext cx="5583011" cy="640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234512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110000"/>
        </a:lnSpc>
        <a:spcBef>
          <a:spcPct val="0"/>
        </a:spcBef>
        <a:spcAft>
          <a:spcPct val="0"/>
        </a:spcAft>
        <a:defRPr sz="1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110000"/>
        </a:lnSpc>
        <a:spcBef>
          <a:spcPct val="0"/>
        </a:spcBef>
        <a:spcAft>
          <a:spcPct val="0"/>
        </a:spcAft>
        <a:defRPr sz="1800" b="1">
          <a:solidFill>
            <a:schemeClr val="tx1"/>
          </a:solidFill>
          <a:latin typeface="Verdana" pitchFamily="34" charset="0"/>
        </a:defRPr>
      </a:lvl2pPr>
      <a:lvl3pPr algn="l" rtl="0" fontAlgn="base">
        <a:lnSpc>
          <a:spcPct val="110000"/>
        </a:lnSpc>
        <a:spcBef>
          <a:spcPct val="0"/>
        </a:spcBef>
        <a:spcAft>
          <a:spcPct val="0"/>
        </a:spcAft>
        <a:defRPr sz="1800" b="1">
          <a:solidFill>
            <a:schemeClr val="tx1"/>
          </a:solidFill>
          <a:latin typeface="Verdana" pitchFamily="34" charset="0"/>
        </a:defRPr>
      </a:lvl3pPr>
      <a:lvl4pPr algn="l" rtl="0" fontAlgn="base">
        <a:lnSpc>
          <a:spcPct val="110000"/>
        </a:lnSpc>
        <a:spcBef>
          <a:spcPct val="0"/>
        </a:spcBef>
        <a:spcAft>
          <a:spcPct val="0"/>
        </a:spcAft>
        <a:defRPr sz="1800" b="1">
          <a:solidFill>
            <a:schemeClr val="tx1"/>
          </a:solidFill>
          <a:latin typeface="Verdana" pitchFamily="34" charset="0"/>
        </a:defRPr>
      </a:lvl4pPr>
      <a:lvl5pPr algn="l" rtl="0" fontAlgn="base">
        <a:lnSpc>
          <a:spcPct val="110000"/>
        </a:lnSpc>
        <a:spcBef>
          <a:spcPct val="0"/>
        </a:spcBef>
        <a:spcAft>
          <a:spcPct val="0"/>
        </a:spcAft>
        <a:defRPr sz="1800" b="1">
          <a:solidFill>
            <a:schemeClr val="tx1"/>
          </a:solidFill>
          <a:latin typeface="Verdana" pitchFamily="34" charset="0"/>
        </a:defRPr>
      </a:lvl5pPr>
      <a:lvl6pPr marL="401696" algn="l" rtl="0" fontAlgn="base">
        <a:lnSpc>
          <a:spcPct val="110000"/>
        </a:lnSpc>
        <a:spcBef>
          <a:spcPct val="0"/>
        </a:spcBef>
        <a:spcAft>
          <a:spcPct val="0"/>
        </a:spcAft>
        <a:defRPr sz="1800" b="1">
          <a:solidFill>
            <a:schemeClr val="tx1"/>
          </a:solidFill>
          <a:latin typeface="Verdana" pitchFamily="34" charset="0"/>
        </a:defRPr>
      </a:lvl6pPr>
      <a:lvl7pPr marL="803392" algn="l" rtl="0" fontAlgn="base">
        <a:lnSpc>
          <a:spcPct val="110000"/>
        </a:lnSpc>
        <a:spcBef>
          <a:spcPct val="0"/>
        </a:spcBef>
        <a:spcAft>
          <a:spcPct val="0"/>
        </a:spcAft>
        <a:defRPr sz="1800" b="1">
          <a:solidFill>
            <a:schemeClr val="tx1"/>
          </a:solidFill>
          <a:latin typeface="Verdana" pitchFamily="34" charset="0"/>
        </a:defRPr>
      </a:lvl7pPr>
      <a:lvl8pPr marL="1205088" algn="l" rtl="0" fontAlgn="base">
        <a:lnSpc>
          <a:spcPct val="110000"/>
        </a:lnSpc>
        <a:spcBef>
          <a:spcPct val="0"/>
        </a:spcBef>
        <a:spcAft>
          <a:spcPct val="0"/>
        </a:spcAft>
        <a:defRPr sz="1800" b="1">
          <a:solidFill>
            <a:schemeClr val="tx1"/>
          </a:solidFill>
          <a:latin typeface="Verdana" pitchFamily="34" charset="0"/>
        </a:defRPr>
      </a:lvl8pPr>
      <a:lvl9pPr marL="1606784" algn="l" rtl="0" fontAlgn="base">
        <a:lnSpc>
          <a:spcPct val="110000"/>
        </a:lnSpc>
        <a:spcBef>
          <a:spcPct val="0"/>
        </a:spcBef>
        <a:spcAft>
          <a:spcPct val="0"/>
        </a:spcAft>
        <a:defRPr sz="1800" b="1">
          <a:solidFill>
            <a:schemeClr val="tx1"/>
          </a:solidFill>
          <a:latin typeface="Verdana" pitchFamily="34" charset="0"/>
        </a:defRPr>
      </a:lvl9pPr>
    </p:titleStyle>
    <p:bodyStyle>
      <a:lvl1pPr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DF0029"/>
        </a:buClr>
        <a:buFont typeface="Wingdings" pitchFamily="2" charset="2"/>
        <a:defRPr sz="1300">
          <a:solidFill>
            <a:schemeClr val="tx1"/>
          </a:solidFill>
          <a:latin typeface="+mn-lt"/>
          <a:ea typeface="+mn-ea"/>
          <a:cs typeface="+mn-cs"/>
        </a:defRPr>
      </a:lvl1pPr>
      <a:lvl2pPr marL="157610" indent="-156215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300">
          <a:solidFill>
            <a:schemeClr val="tx1"/>
          </a:solidFill>
          <a:latin typeface="+mn-lt"/>
        </a:defRPr>
      </a:lvl2pPr>
      <a:lvl3pPr marL="471435" indent="-156215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Verdana" pitchFamily="34" charset="0"/>
        <a:buChar char="□"/>
        <a:defRPr sz="1300">
          <a:solidFill>
            <a:schemeClr val="tx1"/>
          </a:solidFill>
          <a:latin typeface="+mn-lt"/>
        </a:defRPr>
      </a:lvl3pPr>
      <a:lvl4pPr marL="788050" indent="-159005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chemeClr val="accent1"/>
        </a:buClr>
        <a:buChar char="-"/>
        <a:defRPr sz="1300">
          <a:solidFill>
            <a:schemeClr val="tx1"/>
          </a:solidFill>
          <a:latin typeface="+mn-lt"/>
        </a:defRPr>
      </a:lvl4pPr>
      <a:lvl5pPr marL="1103269" indent="-157610" algn="l" rtl="0" fontAlgn="base">
        <a:lnSpc>
          <a:spcPts val="1757"/>
        </a:lnSpc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5pPr>
      <a:lvl6pPr marL="1504965" indent="-157610" algn="l" rtl="0" fontAlgn="base">
        <a:lnSpc>
          <a:spcPts val="1757"/>
        </a:lnSpc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1906661" indent="-157610" algn="l" rtl="0" fontAlgn="base">
        <a:lnSpc>
          <a:spcPts val="1757"/>
        </a:lnSpc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08357" indent="-157610" algn="l" rtl="0" fontAlgn="base">
        <a:lnSpc>
          <a:spcPts val="1757"/>
        </a:lnSpc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10053" indent="-157610" algn="l" rtl="0" fontAlgn="base">
        <a:lnSpc>
          <a:spcPts val="1757"/>
        </a:lnSpc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80339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1696" algn="l" defTabSz="80339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3392" algn="l" defTabSz="80339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5088" algn="l" defTabSz="80339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6784" algn="l" defTabSz="80339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8480" algn="l" defTabSz="80339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10176" algn="l" defTabSz="80339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11871" algn="l" defTabSz="80339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13567" algn="l" defTabSz="80339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434" name="Rectangle 2"/>
          <p:cNvSpPr>
            <a:spLocks noChangeArrowheads="1"/>
          </p:cNvSpPr>
          <p:nvPr/>
        </p:nvSpPr>
        <p:spPr bwMode="auto">
          <a:xfrm>
            <a:off x="0" y="2362489"/>
            <a:ext cx="9144000" cy="14071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327" tIns="40163" rIns="80327" bIns="40163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191919"/>
              </a:solidFill>
            </a:endParaRPr>
          </a:p>
        </p:txBody>
      </p:sp>
      <p:sp>
        <p:nvSpPr>
          <p:cNvPr id="786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627784" y="572391"/>
            <a:ext cx="5547632" cy="1056409"/>
          </a:xfrm>
        </p:spPr>
        <p:txBody>
          <a:bodyPr/>
          <a:lstStyle/>
          <a:p>
            <a:r>
              <a:rPr lang="en-US" sz="2800" b="0" dirty="0" err="1" smtClean="0"/>
              <a:t>Xxxxx</a:t>
            </a:r>
            <a:endParaRPr lang="de-DE" sz="2800" b="0" dirty="0"/>
          </a:p>
        </p:txBody>
      </p:sp>
      <p:pic>
        <p:nvPicPr>
          <p:cNvPr id="786437" name="Picture 5" descr="showerdrain_Tite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659" y="2362489"/>
            <a:ext cx="1462768" cy="1407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6438" name="Picture 6" descr="Academ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1234" y="2362489"/>
            <a:ext cx="1462767" cy="1407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6439" name="Picture 7" descr="Formel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411" y="2359603"/>
            <a:ext cx="1462767" cy="1407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6440" name="Picture 8" descr="Multilin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2166" y="2362489"/>
            <a:ext cx="1462768" cy="1407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6441" name="Picture 9" descr="Olympistadium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362489"/>
            <a:ext cx="1462768" cy="1407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6442" name="Picture 10" descr="Regenschirm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0904" y="2362489"/>
            <a:ext cx="1462767" cy="1407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929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 txBox="1">
            <a:spLocks noChangeArrowheads="1"/>
          </p:cNvSpPr>
          <p:nvPr/>
        </p:nvSpPr>
        <p:spPr bwMode="auto">
          <a:xfrm>
            <a:off x="2385782" y="808810"/>
            <a:ext cx="6987055" cy="333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lnSpc>
                <a:spcPct val="100000"/>
              </a:lnSpc>
              <a:spcAft>
                <a:spcPct val="0"/>
              </a:spcAft>
              <a:defRPr/>
            </a:pPr>
            <a:endParaRPr lang="en-IN" sz="2400" b="1" dirty="0" smtClean="0">
              <a:solidFill>
                <a:srgbClr val="191919"/>
              </a:solidFill>
              <a:latin typeface="Arial Black" panose="020B0A04020102020204" pitchFamily="34" charset="0"/>
            </a:endParaRPr>
          </a:p>
          <a:p>
            <a:pPr fontAlgn="base">
              <a:lnSpc>
                <a:spcPct val="100000"/>
              </a:lnSpc>
              <a:spcAft>
                <a:spcPct val="0"/>
              </a:spcAft>
              <a:defRPr/>
            </a:pPr>
            <a:endParaRPr lang="en-IN" sz="2400" dirty="0">
              <a:solidFill>
                <a:srgbClr val="191919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90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fY2SnSpd0u2wfeDB1tWv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1Y9Rybg9UOdldqly00lK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CL008fCU0SYqGWZW26B8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JL0Fo5Oh0ePAQlzmIhC5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FXt1RJMJEClew03vzsaM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IbXu91ZNUesk6bcfSPbC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CL008fCU0SYqGWZW26B8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SlideTitle01"/>
</p:tagLst>
</file>

<file path=ppt/theme/theme1.xml><?xml version="1.0" encoding="utf-8"?>
<a:theme xmlns:a="http://schemas.openxmlformats.org/drawingml/2006/main" name="2_Benutzerdefiniertes Design">
  <a:themeElements>
    <a:clrScheme name="2_Benutzerdefiniertes Design 1">
      <a:dk1>
        <a:srgbClr val="000000"/>
      </a:dk1>
      <a:lt1>
        <a:srgbClr val="FFFFFF"/>
      </a:lt1>
      <a:dk2>
        <a:srgbClr val="FABA00"/>
      </a:dk2>
      <a:lt2>
        <a:srgbClr val="95AE17"/>
      </a:lt2>
      <a:accent1>
        <a:srgbClr val="E2001A"/>
      </a:accent1>
      <a:accent2>
        <a:srgbClr val="005A9A"/>
      </a:accent2>
      <a:accent3>
        <a:srgbClr val="FFFFFF"/>
      </a:accent3>
      <a:accent4>
        <a:srgbClr val="000000"/>
      </a:accent4>
      <a:accent5>
        <a:srgbClr val="EEAAAB"/>
      </a:accent5>
      <a:accent6>
        <a:srgbClr val="00518B"/>
      </a:accent6>
      <a:hlink>
        <a:srgbClr val="5ABEE4"/>
      </a:hlink>
      <a:folHlink>
        <a:srgbClr val="EC7405"/>
      </a:folHlink>
    </a:clrScheme>
    <a:fontScheme name="2_Benutzerdefiniertes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191919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191919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2_Benutzerdefiniertes Design 1">
        <a:dk1>
          <a:srgbClr val="000000"/>
        </a:dk1>
        <a:lt1>
          <a:srgbClr val="FFFFFF"/>
        </a:lt1>
        <a:dk2>
          <a:srgbClr val="FABA00"/>
        </a:dk2>
        <a:lt2>
          <a:srgbClr val="95AE17"/>
        </a:lt2>
        <a:accent1>
          <a:srgbClr val="E2001A"/>
        </a:accent1>
        <a:accent2>
          <a:srgbClr val="005A9A"/>
        </a:accent2>
        <a:accent3>
          <a:srgbClr val="FFFFFF"/>
        </a:accent3>
        <a:accent4>
          <a:srgbClr val="000000"/>
        </a:accent4>
        <a:accent5>
          <a:srgbClr val="EEAAAB"/>
        </a:accent5>
        <a:accent6>
          <a:srgbClr val="00518B"/>
        </a:accent6>
        <a:hlink>
          <a:srgbClr val="5ABEE4"/>
        </a:hlink>
        <a:folHlink>
          <a:srgbClr val="EC740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22</Words>
  <Application>Microsoft Office PowerPoint</Application>
  <PresentationFormat>On-screen Show (4:3)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 Black</vt:lpstr>
      <vt:lpstr>Calibri</vt:lpstr>
      <vt:lpstr>Verdana</vt:lpstr>
      <vt:lpstr>Wingdings</vt:lpstr>
      <vt:lpstr>2_Benutzerdefiniertes Design</vt:lpstr>
      <vt:lpstr>Xxxxx</vt:lpstr>
      <vt:lpstr>PowerPoint Presentation</vt:lpstr>
    </vt:vector>
  </TitlesOfParts>
  <Company>ACO Severin Ahlmann GmbH &amp; Co KG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Budget Meeting 2012</dc:title>
  <dc:creator>Schafft, Gerriet</dc:creator>
  <cp:lastModifiedBy>admin</cp:lastModifiedBy>
  <cp:revision>73</cp:revision>
  <cp:lastPrinted>2012-10-15T03:02:38Z</cp:lastPrinted>
  <dcterms:created xsi:type="dcterms:W3CDTF">2012-06-12T06:55:41Z</dcterms:created>
  <dcterms:modified xsi:type="dcterms:W3CDTF">2015-12-07T07:17:13Z</dcterms:modified>
</cp:coreProperties>
</file>