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1" autoAdjust="0"/>
  </p:normalViewPr>
  <p:slideViewPr>
    <p:cSldViewPr>
      <p:cViewPr varScale="1">
        <p:scale>
          <a:sx n="115" d="100"/>
          <a:sy n="115" d="100"/>
        </p:scale>
        <p:origin x="14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8181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8181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8181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58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9369" y="326078"/>
            <a:ext cx="363855" cy="939800"/>
          </a:xfrm>
          <a:custGeom>
            <a:avLst/>
            <a:gdLst/>
            <a:ahLst/>
            <a:cxnLst/>
            <a:rect l="l" t="t" r="r" b="b"/>
            <a:pathLst>
              <a:path w="363855" h="939800">
                <a:moveTo>
                  <a:pt x="0" y="0"/>
                </a:moveTo>
                <a:lnTo>
                  <a:pt x="363730" y="0"/>
                </a:lnTo>
                <a:lnTo>
                  <a:pt x="363730" y="939702"/>
                </a:lnTo>
                <a:lnTo>
                  <a:pt x="0" y="939702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9369" y="326078"/>
            <a:ext cx="363855" cy="939800"/>
          </a:xfrm>
          <a:custGeom>
            <a:avLst/>
            <a:gdLst/>
            <a:ahLst/>
            <a:cxnLst/>
            <a:rect l="l" t="t" r="r" b="b"/>
            <a:pathLst>
              <a:path w="363855" h="939800">
                <a:moveTo>
                  <a:pt x="363730" y="0"/>
                </a:moveTo>
                <a:lnTo>
                  <a:pt x="363730" y="468374"/>
                </a:lnTo>
                <a:lnTo>
                  <a:pt x="363730" y="939702"/>
                </a:lnTo>
                <a:lnTo>
                  <a:pt x="0" y="939702"/>
                </a:lnTo>
                <a:lnTo>
                  <a:pt x="0" y="468374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6508" y="900864"/>
            <a:ext cx="290195" cy="320040"/>
          </a:xfrm>
          <a:custGeom>
            <a:avLst/>
            <a:gdLst/>
            <a:ahLst/>
            <a:cxnLst/>
            <a:rect l="l" t="t" r="r" b="b"/>
            <a:pathLst>
              <a:path w="290194" h="320040">
                <a:moveTo>
                  <a:pt x="144431" y="0"/>
                </a:moveTo>
                <a:lnTo>
                  <a:pt x="113184" y="25663"/>
                </a:lnTo>
                <a:lnTo>
                  <a:pt x="80762" y="65723"/>
                </a:lnTo>
                <a:lnTo>
                  <a:pt x="74280" y="75110"/>
                </a:lnTo>
                <a:lnTo>
                  <a:pt x="67793" y="83873"/>
                </a:lnTo>
                <a:lnTo>
                  <a:pt x="61900" y="93260"/>
                </a:lnTo>
                <a:lnTo>
                  <a:pt x="56001" y="102024"/>
                </a:lnTo>
                <a:lnTo>
                  <a:pt x="45394" y="120803"/>
                </a:lnTo>
                <a:lnTo>
                  <a:pt x="40089" y="130818"/>
                </a:lnTo>
                <a:lnTo>
                  <a:pt x="35371" y="140833"/>
                </a:lnTo>
                <a:lnTo>
                  <a:pt x="31246" y="151471"/>
                </a:lnTo>
                <a:lnTo>
                  <a:pt x="26528" y="162737"/>
                </a:lnTo>
                <a:lnTo>
                  <a:pt x="14148" y="200295"/>
                </a:lnTo>
                <a:lnTo>
                  <a:pt x="2357" y="264139"/>
                </a:lnTo>
                <a:lnTo>
                  <a:pt x="0" y="294184"/>
                </a:lnTo>
                <a:lnTo>
                  <a:pt x="0" y="314214"/>
                </a:lnTo>
                <a:lnTo>
                  <a:pt x="589" y="319847"/>
                </a:lnTo>
                <a:lnTo>
                  <a:pt x="53057" y="319847"/>
                </a:lnTo>
                <a:lnTo>
                  <a:pt x="53057" y="312340"/>
                </a:lnTo>
                <a:lnTo>
                  <a:pt x="53645" y="304827"/>
                </a:lnTo>
                <a:lnTo>
                  <a:pt x="54233" y="297943"/>
                </a:lnTo>
                <a:lnTo>
                  <a:pt x="55413" y="291058"/>
                </a:lnTo>
                <a:lnTo>
                  <a:pt x="56594" y="285420"/>
                </a:lnTo>
                <a:lnTo>
                  <a:pt x="57182" y="281666"/>
                </a:lnTo>
                <a:lnTo>
                  <a:pt x="58363" y="277913"/>
                </a:lnTo>
                <a:lnTo>
                  <a:pt x="288226" y="277913"/>
                </a:lnTo>
                <a:lnTo>
                  <a:pt x="287094" y="263516"/>
                </a:lnTo>
                <a:lnTo>
                  <a:pt x="285325" y="249119"/>
                </a:lnTo>
                <a:lnTo>
                  <a:pt x="282969" y="235350"/>
                </a:lnTo>
                <a:lnTo>
                  <a:pt x="280608" y="223456"/>
                </a:lnTo>
                <a:lnTo>
                  <a:pt x="278839" y="214069"/>
                </a:lnTo>
                <a:lnTo>
                  <a:pt x="274714" y="200295"/>
                </a:lnTo>
                <a:lnTo>
                  <a:pt x="270589" y="187149"/>
                </a:lnTo>
                <a:lnTo>
                  <a:pt x="265871" y="174009"/>
                </a:lnTo>
                <a:lnTo>
                  <a:pt x="261746" y="162114"/>
                </a:lnTo>
                <a:lnTo>
                  <a:pt x="256440" y="150220"/>
                </a:lnTo>
                <a:lnTo>
                  <a:pt x="251722" y="138954"/>
                </a:lnTo>
                <a:lnTo>
                  <a:pt x="241111" y="117672"/>
                </a:lnTo>
                <a:lnTo>
                  <a:pt x="229911" y="98894"/>
                </a:lnTo>
                <a:lnTo>
                  <a:pt x="224605" y="90130"/>
                </a:lnTo>
                <a:lnTo>
                  <a:pt x="218712" y="81371"/>
                </a:lnTo>
                <a:lnTo>
                  <a:pt x="213406" y="73230"/>
                </a:lnTo>
                <a:lnTo>
                  <a:pt x="207507" y="65723"/>
                </a:lnTo>
                <a:lnTo>
                  <a:pt x="196896" y="51949"/>
                </a:lnTo>
                <a:lnTo>
                  <a:pt x="186877" y="40060"/>
                </a:lnTo>
                <a:lnTo>
                  <a:pt x="177441" y="29416"/>
                </a:lnTo>
                <a:lnTo>
                  <a:pt x="168603" y="20653"/>
                </a:lnTo>
                <a:lnTo>
                  <a:pt x="160936" y="13140"/>
                </a:lnTo>
                <a:lnTo>
                  <a:pt x="154454" y="7507"/>
                </a:lnTo>
                <a:lnTo>
                  <a:pt x="149737" y="3125"/>
                </a:lnTo>
                <a:lnTo>
                  <a:pt x="146199" y="623"/>
                </a:lnTo>
                <a:lnTo>
                  <a:pt x="144431" y="0"/>
                </a:lnTo>
                <a:close/>
              </a:path>
              <a:path w="290194" h="320040">
                <a:moveTo>
                  <a:pt x="288226" y="277913"/>
                </a:moveTo>
                <a:lnTo>
                  <a:pt x="232268" y="277913"/>
                </a:lnTo>
                <a:lnTo>
                  <a:pt x="232860" y="281043"/>
                </a:lnTo>
                <a:lnTo>
                  <a:pt x="234624" y="291058"/>
                </a:lnTo>
                <a:lnTo>
                  <a:pt x="236393" y="304199"/>
                </a:lnTo>
                <a:lnTo>
                  <a:pt x="236393" y="307958"/>
                </a:lnTo>
                <a:lnTo>
                  <a:pt x="236985" y="311712"/>
                </a:lnTo>
                <a:lnTo>
                  <a:pt x="236393" y="319224"/>
                </a:lnTo>
                <a:lnTo>
                  <a:pt x="290043" y="319224"/>
                </a:lnTo>
                <a:lnTo>
                  <a:pt x="290043" y="306707"/>
                </a:lnTo>
                <a:lnTo>
                  <a:pt x="289450" y="292933"/>
                </a:lnTo>
                <a:lnTo>
                  <a:pt x="289450" y="286048"/>
                </a:lnTo>
                <a:lnTo>
                  <a:pt x="288275" y="278536"/>
                </a:lnTo>
                <a:lnTo>
                  <a:pt x="288226" y="277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56508" y="900864"/>
            <a:ext cx="290195" cy="320040"/>
          </a:xfrm>
          <a:custGeom>
            <a:avLst/>
            <a:gdLst/>
            <a:ahLst/>
            <a:cxnLst/>
            <a:rect l="l" t="t" r="r" b="b"/>
            <a:pathLst>
              <a:path w="290194" h="320040">
                <a:moveTo>
                  <a:pt x="58363" y="277285"/>
                </a:moveTo>
                <a:lnTo>
                  <a:pt x="55413" y="291058"/>
                </a:lnTo>
                <a:lnTo>
                  <a:pt x="53645" y="304827"/>
                </a:lnTo>
                <a:lnTo>
                  <a:pt x="53057" y="319847"/>
                </a:lnTo>
                <a:lnTo>
                  <a:pt x="589" y="319847"/>
                </a:lnTo>
                <a:lnTo>
                  <a:pt x="0" y="307958"/>
                </a:lnTo>
                <a:lnTo>
                  <a:pt x="0" y="294184"/>
                </a:lnTo>
                <a:lnTo>
                  <a:pt x="5895" y="235350"/>
                </a:lnTo>
                <a:lnTo>
                  <a:pt x="18273" y="186526"/>
                </a:lnTo>
                <a:lnTo>
                  <a:pt x="35371" y="140833"/>
                </a:lnTo>
                <a:lnTo>
                  <a:pt x="56001" y="102024"/>
                </a:lnTo>
                <a:lnTo>
                  <a:pt x="94910" y="46944"/>
                </a:lnTo>
                <a:lnTo>
                  <a:pt x="128513" y="11266"/>
                </a:lnTo>
                <a:lnTo>
                  <a:pt x="144431" y="0"/>
                </a:lnTo>
                <a:lnTo>
                  <a:pt x="149737" y="3125"/>
                </a:lnTo>
                <a:lnTo>
                  <a:pt x="177441" y="29416"/>
                </a:lnTo>
                <a:lnTo>
                  <a:pt x="218712" y="81371"/>
                </a:lnTo>
                <a:lnTo>
                  <a:pt x="241111" y="117672"/>
                </a:lnTo>
                <a:lnTo>
                  <a:pt x="261153" y="162114"/>
                </a:lnTo>
                <a:lnTo>
                  <a:pt x="278839" y="214069"/>
                </a:lnTo>
                <a:lnTo>
                  <a:pt x="287094" y="263516"/>
                </a:lnTo>
                <a:lnTo>
                  <a:pt x="288275" y="278536"/>
                </a:lnTo>
                <a:lnTo>
                  <a:pt x="289450" y="292933"/>
                </a:lnTo>
                <a:lnTo>
                  <a:pt x="290043" y="319224"/>
                </a:lnTo>
                <a:lnTo>
                  <a:pt x="236393" y="319224"/>
                </a:lnTo>
                <a:lnTo>
                  <a:pt x="236393" y="304199"/>
                </a:lnTo>
                <a:lnTo>
                  <a:pt x="234624" y="291058"/>
                </a:lnTo>
                <a:lnTo>
                  <a:pt x="232268" y="277285"/>
                </a:lnTo>
                <a:lnTo>
                  <a:pt x="58363" y="277285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6071" y="980356"/>
            <a:ext cx="149860" cy="140335"/>
          </a:xfrm>
          <a:custGeom>
            <a:avLst/>
            <a:gdLst/>
            <a:ahLst/>
            <a:cxnLst/>
            <a:rect l="l" t="t" r="r" b="b"/>
            <a:pathLst>
              <a:path w="149859" h="140334">
                <a:moveTo>
                  <a:pt x="73100" y="0"/>
                </a:moveTo>
                <a:lnTo>
                  <a:pt x="43622" y="35678"/>
                </a:lnTo>
                <a:lnTo>
                  <a:pt x="28885" y="60090"/>
                </a:lnTo>
                <a:lnTo>
                  <a:pt x="25348" y="66346"/>
                </a:lnTo>
                <a:lnTo>
                  <a:pt x="8842" y="107034"/>
                </a:lnTo>
                <a:lnTo>
                  <a:pt x="0" y="140210"/>
                </a:lnTo>
                <a:lnTo>
                  <a:pt x="149737" y="140210"/>
                </a:lnTo>
                <a:lnTo>
                  <a:pt x="144431" y="120803"/>
                </a:lnTo>
                <a:lnTo>
                  <a:pt x="142075" y="112039"/>
                </a:lnTo>
                <a:lnTo>
                  <a:pt x="139125" y="103904"/>
                </a:lnTo>
                <a:lnTo>
                  <a:pt x="136176" y="95140"/>
                </a:lnTo>
                <a:lnTo>
                  <a:pt x="132639" y="87004"/>
                </a:lnTo>
                <a:lnTo>
                  <a:pt x="129102" y="78240"/>
                </a:lnTo>
                <a:lnTo>
                  <a:pt x="124389" y="68853"/>
                </a:lnTo>
                <a:lnTo>
                  <a:pt x="118490" y="58210"/>
                </a:lnTo>
                <a:lnTo>
                  <a:pt x="112597" y="48823"/>
                </a:lnTo>
                <a:lnTo>
                  <a:pt x="107291" y="40060"/>
                </a:lnTo>
                <a:lnTo>
                  <a:pt x="101397" y="32547"/>
                </a:lnTo>
                <a:lnTo>
                  <a:pt x="95503" y="24411"/>
                </a:lnTo>
                <a:lnTo>
                  <a:pt x="88429" y="16899"/>
                </a:lnTo>
                <a:lnTo>
                  <a:pt x="81355" y="8763"/>
                </a:lnTo>
                <a:lnTo>
                  <a:pt x="7310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08159" y="326078"/>
            <a:ext cx="364490" cy="939800"/>
          </a:xfrm>
          <a:custGeom>
            <a:avLst/>
            <a:gdLst/>
            <a:ahLst/>
            <a:cxnLst/>
            <a:rect l="l" t="t" r="r" b="b"/>
            <a:pathLst>
              <a:path w="364489" h="939800">
                <a:moveTo>
                  <a:pt x="0" y="0"/>
                </a:moveTo>
                <a:lnTo>
                  <a:pt x="364301" y="0"/>
                </a:lnTo>
                <a:lnTo>
                  <a:pt x="364301" y="939702"/>
                </a:lnTo>
                <a:lnTo>
                  <a:pt x="0" y="939702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08159" y="326078"/>
            <a:ext cx="364490" cy="939800"/>
          </a:xfrm>
          <a:custGeom>
            <a:avLst/>
            <a:gdLst/>
            <a:ahLst/>
            <a:cxnLst/>
            <a:rect l="l" t="t" r="r" b="b"/>
            <a:pathLst>
              <a:path w="364489" h="939800">
                <a:moveTo>
                  <a:pt x="364301" y="0"/>
                </a:moveTo>
                <a:lnTo>
                  <a:pt x="364301" y="468374"/>
                </a:lnTo>
                <a:lnTo>
                  <a:pt x="364301" y="939702"/>
                </a:lnTo>
                <a:lnTo>
                  <a:pt x="0" y="939702"/>
                </a:lnTo>
                <a:lnTo>
                  <a:pt x="0" y="468374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5863" y="899613"/>
            <a:ext cx="310515" cy="329565"/>
          </a:xfrm>
          <a:custGeom>
            <a:avLst/>
            <a:gdLst/>
            <a:ahLst/>
            <a:cxnLst/>
            <a:rect l="l" t="t" r="r" b="b"/>
            <a:pathLst>
              <a:path w="310514" h="329565">
                <a:moveTo>
                  <a:pt x="161524" y="0"/>
                </a:moveTo>
                <a:lnTo>
                  <a:pt x="145579" y="0"/>
                </a:lnTo>
                <a:lnTo>
                  <a:pt x="137912" y="623"/>
                </a:lnTo>
                <a:lnTo>
                  <a:pt x="93697" y="12517"/>
                </a:lnTo>
                <a:lnTo>
                  <a:pt x="87253" y="16271"/>
                </a:lnTo>
                <a:lnTo>
                  <a:pt x="80151" y="19401"/>
                </a:lnTo>
                <a:lnTo>
                  <a:pt x="44779" y="47567"/>
                </a:lnTo>
                <a:lnTo>
                  <a:pt x="21778" y="78863"/>
                </a:lnTo>
                <a:lnTo>
                  <a:pt x="11759" y="100145"/>
                </a:lnTo>
                <a:lnTo>
                  <a:pt x="8842" y="107029"/>
                </a:lnTo>
                <a:lnTo>
                  <a:pt x="564" y="147089"/>
                </a:lnTo>
                <a:lnTo>
                  <a:pt x="0" y="155230"/>
                </a:lnTo>
                <a:lnTo>
                  <a:pt x="0" y="172129"/>
                </a:lnTo>
                <a:lnTo>
                  <a:pt x="564" y="180265"/>
                </a:lnTo>
                <a:lnTo>
                  <a:pt x="1740" y="188401"/>
                </a:lnTo>
                <a:lnTo>
                  <a:pt x="2351" y="192783"/>
                </a:lnTo>
                <a:lnTo>
                  <a:pt x="11759" y="227209"/>
                </a:lnTo>
                <a:lnTo>
                  <a:pt x="14722" y="234722"/>
                </a:lnTo>
                <a:lnTo>
                  <a:pt x="18250" y="242235"/>
                </a:lnTo>
                <a:lnTo>
                  <a:pt x="21778" y="249119"/>
                </a:lnTo>
                <a:lnTo>
                  <a:pt x="25917" y="255375"/>
                </a:lnTo>
                <a:lnTo>
                  <a:pt x="28269" y="259134"/>
                </a:lnTo>
                <a:lnTo>
                  <a:pt x="50094" y="285420"/>
                </a:lnTo>
                <a:lnTo>
                  <a:pt x="55974" y="291053"/>
                </a:lnTo>
                <a:lnTo>
                  <a:pt x="61900" y="296063"/>
                </a:lnTo>
                <a:lnTo>
                  <a:pt x="64816" y="297943"/>
                </a:lnTo>
                <a:lnTo>
                  <a:pt x="67780" y="300445"/>
                </a:lnTo>
                <a:lnTo>
                  <a:pt x="73659" y="304827"/>
                </a:lnTo>
                <a:lnTo>
                  <a:pt x="80151" y="309209"/>
                </a:lnTo>
                <a:lnTo>
                  <a:pt x="87253" y="312335"/>
                </a:lnTo>
                <a:lnTo>
                  <a:pt x="93697" y="316093"/>
                </a:lnTo>
                <a:lnTo>
                  <a:pt x="100800" y="319224"/>
                </a:lnTo>
                <a:lnTo>
                  <a:pt x="107855" y="321727"/>
                </a:lnTo>
                <a:lnTo>
                  <a:pt x="115522" y="323606"/>
                </a:lnTo>
                <a:lnTo>
                  <a:pt x="122625" y="325481"/>
                </a:lnTo>
                <a:lnTo>
                  <a:pt x="130245" y="327359"/>
                </a:lnTo>
                <a:lnTo>
                  <a:pt x="153857" y="329237"/>
                </a:lnTo>
                <a:lnTo>
                  <a:pt x="177423" y="327359"/>
                </a:lnTo>
                <a:lnTo>
                  <a:pt x="180951" y="326734"/>
                </a:lnTo>
                <a:lnTo>
                  <a:pt x="185090" y="325481"/>
                </a:lnTo>
                <a:lnTo>
                  <a:pt x="192146" y="323606"/>
                </a:lnTo>
                <a:lnTo>
                  <a:pt x="199813" y="321727"/>
                </a:lnTo>
                <a:lnTo>
                  <a:pt x="206915" y="319224"/>
                </a:lnTo>
                <a:lnTo>
                  <a:pt x="213971" y="316093"/>
                </a:lnTo>
                <a:lnTo>
                  <a:pt x="221073" y="312335"/>
                </a:lnTo>
                <a:lnTo>
                  <a:pt x="227517" y="309209"/>
                </a:lnTo>
                <a:lnTo>
                  <a:pt x="234620" y="304827"/>
                </a:lnTo>
                <a:lnTo>
                  <a:pt x="240500" y="300445"/>
                </a:lnTo>
                <a:lnTo>
                  <a:pt x="246991" y="296063"/>
                </a:lnTo>
                <a:lnTo>
                  <a:pt x="252870" y="291053"/>
                </a:lnTo>
                <a:lnTo>
                  <a:pt x="258185" y="285420"/>
                </a:lnTo>
                <a:lnTo>
                  <a:pt x="264065" y="280415"/>
                </a:lnTo>
                <a:lnTo>
                  <a:pt x="274131" y="268521"/>
                </a:lnTo>
                <a:lnTo>
                  <a:pt x="278835" y="262265"/>
                </a:lnTo>
                <a:lnTo>
                  <a:pt x="282927" y="255375"/>
                </a:lnTo>
                <a:lnTo>
                  <a:pt x="287066" y="249119"/>
                </a:lnTo>
                <a:lnTo>
                  <a:pt x="291205" y="242235"/>
                </a:lnTo>
                <a:lnTo>
                  <a:pt x="294733" y="234722"/>
                </a:lnTo>
                <a:lnTo>
                  <a:pt x="297697" y="227209"/>
                </a:lnTo>
                <a:lnTo>
                  <a:pt x="300613" y="220325"/>
                </a:lnTo>
                <a:lnTo>
                  <a:pt x="303012" y="212189"/>
                </a:lnTo>
                <a:lnTo>
                  <a:pt x="305364" y="204677"/>
                </a:lnTo>
                <a:lnTo>
                  <a:pt x="307104" y="196541"/>
                </a:lnTo>
                <a:lnTo>
                  <a:pt x="309456" y="180265"/>
                </a:lnTo>
                <a:lnTo>
                  <a:pt x="310067" y="172129"/>
                </a:lnTo>
                <a:lnTo>
                  <a:pt x="310067" y="155230"/>
                </a:lnTo>
                <a:lnTo>
                  <a:pt x="303012" y="115170"/>
                </a:lnTo>
                <a:lnTo>
                  <a:pt x="300613" y="107029"/>
                </a:lnTo>
                <a:lnTo>
                  <a:pt x="297697" y="100145"/>
                </a:lnTo>
                <a:lnTo>
                  <a:pt x="294733" y="92637"/>
                </a:lnTo>
                <a:lnTo>
                  <a:pt x="291205" y="85748"/>
                </a:lnTo>
                <a:lnTo>
                  <a:pt x="264065" y="47567"/>
                </a:lnTo>
                <a:lnTo>
                  <a:pt x="258185" y="42562"/>
                </a:lnTo>
                <a:lnTo>
                  <a:pt x="252870" y="37552"/>
                </a:lnTo>
                <a:lnTo>
                  <a:pt x="246991" y="32547"/>
                </a:lnTo>
                <a:lnTo>
                  <a:pt x="240500" y="28165"/>
                </a:lnTo>
                <a:lnTo>
                  <a:pt x="234620" y="23783"/>
                </a:lnTo>
                <a:lnTo>
                  <a:pt x="227517" y="19401"/>
                </a:lnTo>
                <a:lnTo>
                  <a:pt x="221073" y="16271"/>
                </a:lnTo>
                <a:lnTo>
                  <a:pt x="213971" y="12517"/>
                </a:lnTo>
                <a:lnTo>
                  <a:pt x="199813" y="7507"/>
                </a:lnTo>
                <a:lnTo>
                  <a:pt x="192146" y="5005"/>
                </a:lnTo>
                <a:lnTo>
                  <a:pt x="185090" y="3125"/>
                </a:lnTo>
                <a:lnTo>
                  <a:pt x="169756" y="623"/>
                </a:lnTo>
                <a:lnTo>
                  <a:pt x="16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35252" y="899613"/>
            <a:ext cx="311150" cy="329565"/>
          </a:xfrm>
          <a:custGeom>
            <a:avLst/>
            <a:gdLst/>
            <a:ahLst/>
            <a:cxnLst/>
            <a:rect l="l" t="t" r="r" b="b"/>
            <a:pathLst>
              <a:path w="311150" h="329565">
                <a:moveTo>
                  <a:pt x="0" y="163366"/>
                </a:moveTo>
                <a:lnTo>
                  <a:pt x="7102" y="114542"/>
                </a:lnTo>
                <a:lnTo>
                  <a:pt x="26528" y="71979"/>
                </a:lnTo>
                <a:lnTo>
                  <a:pt x="56585" y="36929"/>
                </a:lnTo>
                <a:lnTo>
                  <a:pt x="94309" y="12517"/>
                </a:lnTo>
                <a:lnTo>
                  <a:pt x="138523" y="623"/>
                </a:lnTo>
                <a:lnTo>
                  <a:pt x="154469" y="0"/>
                </a:lnTo>
                <a:lnTo>
                  <a:pt x="170367" y="623"/>
                </a:lnTo>
                <a:lnTo>
                  <a:pt x="214582" y="12517"/>
                </a:lnTo>
                <a:lnTo>
                  <a:pt x="253482" y="36929"/>
                </a:lnTo>
                <a:lnTo>
                  <a:pt x="283538" y="71979"/>
                </a:lnTo>
                <a:lnTo>
                  <a:pt x="303623" y="114542"/>
                </a:lnTo>
                <a:lnTo>
                  <a:pt x="310679" y="163366"/>
                </a:lnTo>
                <a:lnTo>
                  <a:pt x="310067" y="180265"/>
                </a:lnTo>
                <a:lnTo>
                  <a:pt x="298308" y="227209"/>
                </a:lnTo>
                <a:lnTo>
                  <a:pt x="274742" y="268521"/>
                </a:lnTo>
                <a:lnTo>
                  <a:pt x="247602" y="296063"/>
                </a:lnTo>
                <a:lnTo>
                  <a:pt x="214582" y="316093"/>
                </a:lnTo>
                <a:lnTo>
                  <a:pt x="170367" y="327985"/>
                </a:lnTo>
                <a:lnTo>
                  <a:pt x="154469" y="329237"/>
                </a:lnTo>
                <a:lnTo>
                  <a:pt x="138523" y="327985"/>
                </a:lnTo>
                <a:lnTo>
                  <a:pt x="94309" y="316093"/>
                </a:lnTo>
                <a:lnTo>
                  <a:pt x="56585" y="291053"/>
                </a:lnTo>
                <a:lnTo>
                  <a:pt x="26528" y="255375"/>
                </a:lnTo>
                <a:lnTo>
                  <a:pt x="7102" y="212189"/>
                </a:lnTo>
                <a:lnTo>
                  <a:pt x="0" y="163366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890662" y="959075"/>
            <a:ext cx="199390" cy="210820"/>
          </a:xfrm>
          <a:custGeom>
            <a:avLst/>
            <a:gdLst/>
            <a:ahLst/>
            <a:cxnLst/>
            <a:rect l="l" t="t" r="r" b="b"/>
            <a:pathLst>
              <a:path w="199389" h="210819">
                <a:moveTo>
                  <a:pt x="109078" y="0"/>
                </a:moveTo>
                <a:lnTo>
                  <a:pt x="89041" y="0"/>
                </a:lnTo>
                <a:lnTo>
                  <a:pt x="79586" y="1251"/>
                </a:lnTo>
                <a:lnTo>
                  <a:pt x="44826" y="16899"/>
                </a:lnTo>
                <a:lnTo>
                  <a:pt x="40686" y="20030"/>
                </a:lnTo>
                <a:lnTo>
                  <a:pt x="37159" y="22532"/>
                </a:lnTo>
                <a:lnTo>
                  <a:pt x="33631" y="26286"/>
                </a:lnTo>
                <a:lnTo>
                  <a:pt x="30056" y="29416"/>
                </a:lnTo>
                <a:lnTo>
                  <a:pt x="26528" y="33175"/>
                </a:lnTo>
                <a:lnTo>
                  <a:pt x="23612" y="36929"/>
                </a:lnTo>
                <a:lnTo>
                  <a:pt x="20649" y="40683"/>
                </a:lnTo>
                <a:lnTo>
                  <a:pt x="17685" y="45065"/>
                </a:lnTo>
                <a:lnTo>
                  <a:pt x="1175" y="87627"/>
                </a:lnTo>
                <a:lnTo>
                  <a:pt x="611" y="93260"/>
                </a:lnTo>
                <a:lnTo>
                  <a:pt x="0" y="98894"/>
                </a:lnTo>
                <a:lnTo>
                  <a:pt x="0" y="103904"/>
                </a:lnTo>
                <a:lnTo>
                  <a:pt x="611" y="115170"/>
                </a:lnTo>
                <a:lnTo>
                  <a:pt x="1175" y="120180"/>
                </a:lnTo>
                <a:lnTo>
                  <a:pt x="1787" y="125813"/>
                </a:lnTo>
                <a:lnTo>
                  <a:pt x="2963" y="130818"/>
                </a:lnTo>
                <a:lnTo>
                  <a:pt x="4703" y="135828"/>
                </a:lnTo>
                <a:lnTo>
                  <a:pt x="5926" y="140833"/>
                </a:lnTo>
                <a:lnTo>
                  <a:pt x="7667" y="145215"/>
                </a:lnTo>
                <a:lnTo>
                  <a:pt x="9454" y="150220"/>
                </a:lnTo>
                <a:lnTo>
                  <a:pt x="16509" y="163366"/>
                </a:lnTo>
                <a:lnTo>
                  <a:pt x="43650" y="192159"/>
                </a:lnTo>
                <a:lnTo>
                  <a:pt x="47178" y="195290"/>
                </a:lnTo>
                <a:lnTo>
                  <a:pt x="51317" y="197793"/>
                </a:lnTo>
                <a:lnTo>
                  <a:pt x="56021" y="199672"/>
                </a:lnTo>
                <a:lnTo>
                  <a:pt x="60160" y="202174"/>
                </a:lnTo>
                <a:lnTo>
                  <a:pt x="69567" y="205928"/>
                </a:lnTo>
                <a:lnTo>
                  <a:pt x="79022" y="208436"/>
                </a:lnTo>
                <a:lnTo>
                  <a:pt x="83725" y="209059"/>
                </a:lnTo>
                <a:lnTo>
                  <a:pt x="89041" y="209687"/>
                </a:lnTo>
                <a:lnTo>
                  <a:pt x="93744" y="210310"/>
                </a:lnTo>
                <a:lnTo>
                  <a:pt x="104375" y="210310"/>
                </a:lnTo>
                <a:lnTo>
                  <a:pt x="109078" y="209687"/>
                </a:lnTo>
                <a:lnTo>
                  <a:pt x="114393" y="209059"/>
                </a:lnTo>
                <a:lnTo>
                  <a:pt x="150941" y="195290"/>
                </a:lnTo>
                <a:lnTo>
                  <a:pt x="158608" y="189029"/>
                </a:lnTo>
                <a:lnTo>
                  <a:pt x="162700" y="185898"/>
                </a:lnTo>
                <a:lnTo>
                  <a:pt x="189229" y="150220"/>
                </a:lnTo>
                <a:lnTo>
                  <a:pt x="191017" y="145215"/>
                </a:lnTo>
                <a:lnTo>
                  <a:pt x="192804" y="140833"/>
                </a:lnTo>
                <a:lnTo>
                  <a:pt x="199248" y="109537"/>
                </a:lnTo>
                <a:lnTo>
                  <a:pt x="199248" y="98894"/>
                </a:lnTo>
                <a:lnTo>
                  <a:pt x="186877" y="53828"/>
                </a:lnTo>
                <a:lnTo>
                  <a:pt x="179210" y="41311"/>
                </a:lnTo>
                <a:lnTo>
                  <a:pt x="176294" y="37552"/>
                </a:lnTo>
                <a:lnTo>
                  <a:pt x="169803" y="30045"/>
                </a:lnTo>
                <a:lnTo>
                  <a:pt x="166275" y="26286"/>
                </a:lnTo>
                <a:lnTo>
                  <a:pt x="162700" y="23160"/>
                </a:lnTo>
                <a:lnTo>
                  <a:pt x="155033" y="17527"/>
                </a:lnTo>
                <a:lnTo>
                  <a:pt x="150941" y="14396"/>
                </a:lnTo>
                <a:lnTo>
                  <a:pt x="146802" y="11889"/>
                </a:lnTo>
                <a:lnTo>
                  <a:pt x="144450" y="11266"/>
                </a:lnTo>
                <a:lnTo>
                  <a:pt x="142663" y="10015"/>
                </a:lnTo>
                <a:lnTo>
                  <a:pt x="137959" y="7512"/>
                </a:lnTo>
                <a:lnTo>
                  <a:pt x="133255" y="6256"/>
                </a:lnTo>
                <a:lnTo>
                  <a:pt x="128505" y="4381"/>
                </a:lnTo>
                <a:lnTo>
                  <a:pt x="114393" y="623"/>
                </a:lnTo>
                <a:lnTo>
                  <a:pt x="109078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890662" y="958447"/>
            <a:ext cx="199390" cy="211454"/>
          </a:xfrm>
          <a:custGeom>
            <a:avLst/>
            <a:gdLst/>
            <a:ahLst/>
            <a:cxnLst/>
            <a:rect l="l" t="t" r="r" b="b"/>
            <a:pathLst>
              <a:path w="199389" h="211455">
                <a:moveTo>
                  <a:pt x="0" y="104532"/>
                </a:moveTo>
                <a:lnTo>
                  <a:pt x="8278" y="63220"/>
                </a:lnTo>
                <a:lnTo>
                  <a:pt x="30056" y="30045"/>
                </a:lnTo>
                <a:lnTo>
                  <a:pt x="61336" y="8140"/>
                </a:lnTo>
                <a:lnTo>
                  <a:pt x="99059" y="0"/>
                </a:lnTo>
                <a:lnTo>
                  <a:pt x="119097" y="2502"/>
                </a:lnTo>
                <a:lnTo>
                  <a:pt x="155033" y="17527"/>
                </a:lnTo>
                <a:lnTo>
                  <a:pt x="182174" y="45693"/>
                </a:lnTo>
                <a:lnTo>
                  <a:pt x="196896" y="83250"/>
                </a:lnTo>
                <a:lnTo>
                  <a:pt x="199248" y="104532"/>
                </a:lnTo>
                <a:lnTo>
                  <a:pt x="198684" y="115798"/>
                </a:lnTo>
                <a:lnTo>
                  <a:pt x="186877" y="155230"/>
                </a:lnTo>
                <a:lnTo>
                  <a:pt x="162700" y="186526"/>
                </a:lnTo>
                <a:lnTo>
                  <a:pt x="128505" y="205933"/>
                </a:lnTo>
                <a:lnTo>
                  <a:pt x="119097" y="209064"/>
                </a:lnTo>
                <a:lnTo>
                  <a:pt x="99059" y="210938"/>
                </a:lnTo>
                <a:lnTo>
                  <a:pt x="79022" y="209064"/>
                </a:lnTo>
                <a:lnTo>
                  <a:pt x="69003" y="205933"/>
                </a:lnTo>
                <a:lnTo>
                  <a:pt x="35983" y="186526"/>
                </a:lnTo>
                <a:lnTo>
                  <a:pt x="11806" y="155230"/>
                </a:lnTo>
                <a:lnTo>
                  <a:pt x="1787" y="125813"/>
                </a:lnTo>
                <a:lnTo>
                  <a:pt x="0" y="104532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413166" y="326078"/>
            <a:ext cx="367030" cy="939800"/>
          </a:xfrm>
          <a:custGeom>
            <a:avLst/>
            <a:gdLst/>
            <a:ahLst/>
            <a:cxnLst/>
            <a:rect l="l" t="t" r="r" b="b"/>
            <a:pathLst>
              <a:path w="367030" h="939800">
                <a:moveTo>
                  <a:pt x="0" y="0"/>
                </a:moveTo>
                <a:lnTo>
                  <a:pt x="366676" y="0"/>
                </a:lnTo>
                <a:lnTo>
                  <a:pt x="366676" y="939702"/>
                </a:lnTo>
                <a:lnTo>
                  <a:pt x="0" y="939702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13166" y="326078"/>
            <a:ext cx="367030" cy="939800"/>
          </a:xfrm>
          <a:custGeom>
            <a:avLst/>
            <a:gdLst/>
            <a:ahLst/>
            <a:cxnLst/>
            <a:rect l="l" t="t" r="r" b="b"/>
            <a:pathLst>
              <a:path w="367030" h="939800">
                <a:moveTo>
                  <a:pt x="366676" y="0"/>
                </a:moveTo>
                <a:lnTo>
                  <a:pt x="366676" y="468374"/>
                </a:lnTo>
                <a:lnTo>
                  <a:pt x="366676" y="939702"/>
                </a:lnTo>
                <a:lnTo>
                  <a:pt x="0" y="939702"/>
                </a:lnTo>
                <a:lnTo>
                  <a:pt x="0" y="468374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55612" y="899613"/>
            <a:ext cx="278765" cy="330835"/>
          </a:xfrm>
          <a:custGeom>
            <a:avLst/>
            <a:gdLst/>
            <a:ahLst/>
            <a:cxnLst/>
            <a:rect l="l" t="t" r="r" b="b"/>
            <a:pathLst>
              <a:path w="278764" h="330834">
                <a:moveTo>
                  <a:pt x="164493" y="0"/>
                </a:moveTo>
                <a:lnTo>
                  <a:pt x="147371" y="0"/>
                </a:lnTo>
                <a:lnTo>
                  <a:pt x="139704" y="623"/>
                </a:lnTo>
                <a:lnTo>
                  <a:pt x="131473" y="1874"/>
                </a:lnTo>
                <a:lnTo>
                  <a:pt x="127945" y="2502"/>
                </a:lnTo>
                <a:lnTo>
                  <a:pt x="123806" y="3125"/>
                </a:lnTo>
                <a:lnTo>
                  <a:pt x="81331" y="20025"/>
                </a:lnTo>
                <a:lnTo>
                  <a:pt x="45395" y="48195"/>
                </a:lnTo>
                <a:lnTo>
                  <a:pt x="40691" y="53828"/>
                </a:lnTo>
                <a:lnTo>
                  <a:pt x="35376" y="60085"/>
                </a:lnTo>
                <a:lnTo>
                  <a:pt x="30653" y="66346"/>
                </a:lnTo>
                <a:lnTo>
                  <a:pt x="28885" y="69477"/>
                </a:lnTo>
                <a:lnTo>
                  <a:pt x="26524" y="72607"/>
                </a:lnTo>
                <a:lnTo>
                  <a:pt x="9430" y="107657"/>
                </a:lnTo>
                <a:lnTo>
                  <a:pt x="7074" y="115793"/>
                </a:lnTo>
                <a:lnTo>
                  <a:pt x="4713" y="123305"/>
                </a:lnTo>
                <a:lnTo>
                  <a:pt x="2944" y="131441"/>
                </a:lnTo>
                <a:lnTo>
                  <a:pt x="587" y="147717"/>
                </a:lnTo>
                <a:lnTo>
                  <a:pt x="0" y="155853"/>
                </a:lnTo>
                <a:lnTo>
                  <a:pt x="0" y="172752"/>
                </a:lnTo>
                <a:lnTo>
                  <a:pt x="587" y="180893"/>
                </a:lnTo>
                <a:lnTo>
                  <a:pt x="1768" y="189029"/>
                </a:lnTo>
                <a:lnTo>
                  <a:pt x="2356" y="193411"/>
                </a:lnTo>
                <a:lnTo>
                  <a:pt x="2944" y="197164"/>
                </a:lnTo>
                <a:lnTo>
                  <a:pt x="4713" y="205305"/>
                </a:lnTo>
                <a:lnTo>
                  <a:pt x="7074" y="212813"/>
                </a:lnTo>
                <a:lnTo>
                  <a:pt x="9430" y="220953"/>
                </a:lnTo>
                <a:lnTo>
                  <a:pt x="11787" y="228461"/>
                </a:lnTo>
                <a:lnTo>
                  <a:pt x="15324" y="235973"/>
                </a:lnTo>
                <a:lnTo>
                  <a:pt x="18273" y="242858"/>
                </a:lnTo>
                <a:lnTo>
                  <a:pt x="22399" y="249742"/>
                </a:lnTo>
                <a:lnTo>
                  <a:pt x="25936" y="256631"/>
                </a:lnTo>
                <a:lnTo>
                  <a:pt x="30653" y="262888"/>
                </a:lnTo>
                <a:lnTo>
                  <a:pt x="34765" y="269149"/>
                </a:lnTo>
                <a:lnTo>
                  <a:pt x="40080" y="275405"/>
                </a:lnTo>
                <a:lnTo>
                  <a:pt x="44783" y="281038"/>
                </a:lnTo>
                <a:lnTo>
                  <a:pt x="73664" y="306078"/>
                </a:lnTo>
                <a:lnTo>
                  <a:pt x="107860" y="322978"/>
                </a:lnTo>
                <a:lnTo>
                  <a:pt x="146195" y="330489"/>
                </a:lnTo>
                <a:lnTo>
                  <a:pt x="162705" y="330489"/>
                </a:lnTo>
                <a:lnTo>
                  <a:pt x="172160" y="329863"/>
                </a:lnTo>
                <a:lnTo>
                  <a:pt x="198641" y="324230"/>
                </a:lnTo>
                <a:lnTo>
                  <a:pt x="206920" y="321098"/>
                </a:lnTo>
                <a:lnTo>
                  <a:pt x="215763" y="317973"/>
                </a:lnTo>
                <a:lnTo>
                  <a:pt x="223994" y="314214"/>
                </a:lnTo>
                <a:lnTo>
                  <a:pt x="239328" y="305450"/>
                </a:lnTo>
                <a:lnTo>
                  <a:pt x="246995" y="300445"/>
                </a:lnTo>
                <a:lnTo>
                  <a:pt x="253486" y="294812"/>
                </a:lnTo>
                <a:lnTo>
                  <a:pt x="260542" y="289179"/>
                </a:lnTo>
                <a:lnTo>
                  <a:pt x="267033" y="282918"/>
                </a:lnTo>
                <a:lnTo>
                  <a:pt x="272960" y="276033"/>
                </a:lnTo>
                <a:lnTo>
                  <a:pt x="277270" y="270400"/>
                </a:lnTo>
                <a:lnTo>
                  <a:pt x="150334" y="270400"/>
                </a:lnTo>
                <a:lnTo>
                  <a:pt x="145019" y="269772"/>
                </a:lnTo>
                <a:lnTo>
                  <a:pt x="140316" y="269149"/>
                </a:lnTo>
                <a:lnTo>
                  <a:pt x="135000" y="268521"/>
                </a:lnTo>
                <a:lnTo>
                  <a:pt x="130297" y="267270"/>
                </a:lnTo>
                <a:lnTo>
                  <a:pt x="125546" y="265390"/>
                </a:lnTo>
                <a:lnTo>
                  <a:pt x="120842" y="264139"/>
                </a:lnTo>
                <a:lnTo>
                  <a:pt x="116703" y="262265"/>
                </a:lnTo>
                <a:lnTo>
                  <a:pt x="112611" y="259757"/>
                </a:lnTo>
                <a:lnTo>
                  <a:pt x="107860" y="257255"/>
                </a:lnTo>
                <a:lnTo>
                  <a:pt x="104332" y="254752"/>
                </a:lnTo>
                <a:lnTo>
                  <a:pt x="86082" y="239104"/>
                </a:lnTo>
                <a:lnTo>
                  <a:pt x="82507" y="235345"/>
                </a:lnTo>
                <a:lnTo>
                  <a:pt x="63081" y="200295"/>
                </a:lnTo>
                <a:lnTo>
                  <a:pt x="61293" y="195290"/>
                </a:lnTo>
                <a:lnTo>
                  <a:pt x="57766" y="180265"/>
                </a:lnTo>
                <a:lnTo>
                  <a:pt x="57201" y="174632"/>
                </a:lnTo>
                <a:lnTo>
                  <a:pt x="56590" y="169627"/>
                </a:lnTo>
                <a:lnTo>
                  <a:pt x="56590" y="158984"/>
                </a:lnTo>
                <a:lnTo>
                  <a:pt x="57201" y="153351"/>
                </a:lnTo>
                <a:lnTo>
                  <a:pt x="58377" y="148341"/>
                </a:lnTo>
                <a:lnTo>
                  <a:pt x="59553" y="142707"/>
                </a:lnTo>
                <a:lnTo>
                  <a:pt x="61905" y="132692"/>
                </a:lnTo>
                <a:lnTo>
                  <a:pt x="63645" y="127687"/>
                </a:lnTo>
                <a:lnTo>
                  <a:pt x="65433" y="123305"/>
                </a:lnTo>
                <a:lnTo>
                  <a:pt x="67784" y="118300"/>
                </a:lnTo>
                <a:lnTo>
                  <a:pt x="69572" y="113919"/>
                </a:lnTo>
                <a:lnTo>
                  <a:pt x="71924" y="109537"/>
                </a:lnTo>
                <a:lnTo>
                  <a:pt x="74887" y="105155"/>
                </a:lnTo>
                <a:lnTo>
                  <a:pt x="80155" y="97014"/>
                </a:lnTo>
                <a:lnTo>
                  <a:pt x="112611" y="69477"/>
                </a:lnTo>
                <a:lnTo>
                  <a:pt x="121454" y="65718"/>
                </a:lnTo>
                <a:lnTo>
                  <a:pt x="125546" y="63843"/>
                </a:lnTo>
                <a:lnTo>
                  <a:pt x="135000" y="61336"/>
                </a:lnTo>
                <a:lnTo>
                  <a:pt x="140316" y="60713"/>
                </a:lnTo>
                <a:lnTo>
                  <a:pt x="145019" y="59462"/>
                </a:lnTo>
                <a:lnTo>
                  <a:pt x="274658" y="59462"/>
                </a:lnTo>
                <a:lnTo>
                  <a:pt x="271784" y="55703"/>
                </a:lnTo>
                <a:lnTo>
                  <a:pt x="265857" y="48818"/>
                </a:lnTo>
                <a:lnTo>
                  <a:pt x="259366" y="42562"/>
                </a:lnTo>
                <a:lnTo>
                  <a:pt x="246431" y="31296"/>
                </a:lnTo>
                <a:lnTo>
                  <a:pt x="238764" y="26286"/>
                </a:lnTo>
                <a:lnTo>
                  <a:pt x="231661" y="21281"/>
                </a:lnTo>
                <a:lnTo>
                  <a:pt x="191021" y="4376"/>
                </a:lnTo>
                <a:lnTo>
                  <a:pt x="182178" y="2502"/>
                </a:lnTo>
                <a:lnTo>
                  <a:pt x="164493" y="0"/>
                </a:lnTo>
                <a:close/>
              </a:path>
              <a:path w="278764" h="330834">
                <a:moveTo>
                  <a:pt x="234625" y="232843"/>
                </a:moveTo>
                <a:lnTo>
                  <a:pt x="204568" y="257883"/>
                </a:lnTo>
                <a:lnTo>
                  <a:pt x="178039" y="267898"/>
                </a:lnTo>
                <a:lnTo>
                  <a:pt x="172724" y="269149"/>
                </a:lnTo>
                <a:lnTo>
                  <a:pt x="160918" y="270400"/>
                </a:lnTo>
                <a:lnTo>
                  <a:pt x="277270" y="270400"/>
                </a:lnTo>
                <a:lnTo>
                  <a:pt x="278228" y="269149"/>
                </a:lnTo>
                <a:lnTo>
                  <a:pt x="275312" y="266018"/>
                </a:lnTo>
                <a:lnTo>
                  <a:pt x="234625" y="232843"/>
                </a:lnTo>
                <a:close/>
              </a:path>
              <a:path w="278764" h="330834">
                <a:moveTo>
                  <a:pt x="274658" y="59462"/>
                </a:moveTo>
                <a:lnTo>
                  <a:pt x="160918" y="59462"/>
                </a:lnTo>
                <a:lnTo>
                  <a:pt x="172724" y="60713"/>
                </a:lnTo>
                <a:lnTo>
                  <a:pt x="178604" y="61964"/>
                </a:lnTo>
                <a:lnTo>
                  <a:pt x="213975" y="78240"/>
                </a:lnTo>
                <a:lnTo>
                  <a:pt x="234013" y="98894"/>
                </a:lnTo>
                <a:lnTo>
                  <a:pt x="277052" y="62592"/>
                </a:lnTo>
                <a:lnTo>
                  <a:pt x="274658" y="59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455612" y="899613"/>
            <a:ext cx="278765" cy="330835"/>
          </a:xfrm>
          <a:custGeom>
            <a:avLst/>
            <a:gdLst/>
            <a:ahLst/>
            <a:cxnLst/>
            <a:rect l="l" t="t" r="r" b="b"/>
            <a:pathLst>
              <a:path w="278764" h="330834">
                <a:moveTo>
                  <a:pt x="278228" y="269149"/>
                </a:moveTo>
                <a:lnTo>
                  <a:pt x="239328" y="304827"/>
                </a:lnTo>
                <a:lnTo>
                  <a:pt x="189798" y="326107"/>
                </a:lnTo>
                <a:lnTo>
                  <a:pt x="153862" y="330489"/>
                </a:lnTo>
                <a:lnTo>
                  <a:pt x="137964" y="329863"/>
                </a:lnTo>
                <a:lnTo>
                  <a:pt x="93749" y="317345"/>
                </a:lnTo>
                <a:lnTo>
                  <a:pt x="55978" y="292310"/>
                </a:lnTo>
                <a:lnTo>
                  <a:pt x="25936" y="256631"/>
                </a:lnTo>
                <a:lnTo>
                  <a:pt x="6481" y="212813"/>
                </a:lnTo>
                <a:lnTo>
                  <a:pt x="0" y="163989"/>
                </a:lnTo>
                <a:lnTo>
                  <a:pt x="587" y="147089"/>
                </a:lnTo>
                <a:lnTo>
                  <a:pt x="12380" y="100145"/>
                </a:lnTo>
                <a:lnTo>
                  <a:pt x="35376" y="60085"/>
                </a:lnTo>
                <a:lnTo>
                  <a:pt x="68396" y="28165"/>
                </a:lnTo>
                <a:lnTo>
                  <a:pt x="109036" y="7507"/>
                </a:lnTo>
                <a:lnTo>
                  <a:pt x="155038" y="0"/>
                </a:lnTo>
                <a:lnTo>
                  <a:pt x="173335" y="1251"/>
                </a:lnTo>
                <a:lnTo>
                  <a:pt x="223994" y="16899"/>
                </a:lnTo>
                <a:lnTo>
                  <a:pt x="265857" y="48818"/>
                </a:lnTo>
                <a:lnTo>
                  <a:pt x="234013" y="98270"/>
                </a:lnTo>
                <a:lnTo>
                  <a:pt x="226393" y="89507"/>
                </a:lnTo>
                <a:lnTo>
                  <a:pt x="218115" y="81994"/>
                </a:lnTo>
                <a:lnTo>
                  <a:pt x="178604" y="61964"/>
                </a:lnTo>
                <a:lnTo>
                  <a:pt x="155038" y="58833"/>
                </a:lnTo>
                <a:lnTo>
                  <a:pt x="135000" y="61336"/>
                </a:lnTo>
                <a:lnTo>
                  <a:pt x="100193" y="76989"/>
                </a:lnTo>
                <a:lnTo>
                  <a:pt x="74276" y="105155"/>
                </a:lnTo>
                <a:lnTo>
                  <a:pt x="59553" y="142707"/>
                </a:lnTo>
                <a:lnTo>
                  <a:pt x="55978" y="163989"/>
                </a:lnTo>
                <a:lnTo>
                  <a:pt x="57201" y="174632"/>
                </a:lnTo>
                <a:lnTo>
                  <a:pt x="68960" y="214064"/>
                </a:lnTo>
                <a:lnTo>
                  <a:pt x="92573" y="245988"/>
                </a:lnTo>
                <a:lnTo>
                  <a:pt x="125546" y="265390"/>
                </a:lnTo>
                <a:lnTo>
                  <a:pt x="155038" y="270400"/>
                </a:lnTo>
                <a:lnTo>
                  <a:pt x="166844" y="269772"/>
                </a:lnTo>
                <a:lnTo>
                  <a:pt x="209272" y="254752"/>
                </a:lnTo>
                <a:lnTo>
                  <a:pt x="234625" y="232843"/>
                </a:lnTo>
                <a:lnTo>
                  <a:pt x="275312" y="266018"/>
                </a:lnTo>
                <a:lnTo>
                  <a:pt x="278228" y="269149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100072" y="2148839"/>
            <a:ext cx="7045959" cy="245745"/>
          </a:xfrm>
          <a:custGeom>
            <a:avLst/>
            <a:gdLst/>
            <a:ahLst/>
            <a:cxnLst/>
            <a:rect l="l" t="t" r="r" b="b"/>
            <a:pathLst>
              <a:path w="7045959" h="245744">
                <a:moveTo>
                  <a:pt x="0" y="245363"/>
                </a:moveTo>
                <a:lnTo>
                  <a:pt x="7045452" y="245363"/>
                </a:lnTo>
                <a:lnTo>
                  <a:pt x="7045452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476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42124" y="295252"/>
            <a:ext cx="650493" cy="502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0072" y="947927"/>
            <a:ext cx="7045959" cy="216535"/>
          </a:xfrm>
          <a:custGeom>
            <a:avLst/>
            <a:gdLst/>
            <a:ahLst/>
            <a:cxnLst/>
            <a:rect l="l" t="t" r="r" b="b"/>
            <a:pathLst>
              <a:path w="7045959" h="216534">
                <a:moveTo>
                  <a:pt x="0" y="216408"/>
                </a:moveTo>
                <a:lnTo>
                  <a:pt x="7045452" y="216408"/>
                </a:lnTo>
                <a:lnTo>
                  <a:pt x="704545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2369" y="350265"/>
            <a:ext cx="5779261" cy="532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8181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439" y="1683765"/>
            <a:ext cx="8923121" cy="4244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g"/><Relationship Id="rId7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03.jpg"/><Relationship Id="rId3" Type="http://schemas.openxmlformats.org/officeDocument/2006/relationships/image" Target="../media/image11.jpg"/><Relationship Id="rId7" Type="http://schemas.openxmlformats.org/officeDocument/2006/relationships/image" Target="../media/image99.jpg"/><Relationship Id="rId12" Type="http://schemas.openxmlformats.org/officeDocument/2006/relationships/image" Target="../media/image14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2.jpg"/><Relationship Id="rId5" Type="http://schemas.openxmlformats.org/officeDocument/2006/relationships/image" Target="../media/image12.jpg"/><Relationship Id="rId10" Type="http://schemas.openxmlformats.org/officeDocument/2006/relationships/image" Target="../media/image101.jpg"/><Relationship Id="rId4" Type="http://schemas.openxmlformats.org/officeDocument/2006/relationships/image" Target="../media/image97.jpg"/><Relationship Id="rId9" Type="http://schemas.openxmlformats.org/officeDocument/2006/relationships/image" Target="../media/image100.jpg"/><Relationship Id="rId14" Type="http://schemas.openxmlformats.org/officeDocument/2006/relationships/image" Target="../media/image10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image" Target="../media/image110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Relationship Id="rId9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png"/><Relationship Id="rId4" Type="http://schemas.openxmlformats.org/officeDocument/2006/relationships/image" Target="../media/image132.jpg"/><Relationship Id="rId9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g"/><Relationship Id="rId4" Type="http://schemas.openxmlformats.org/officeDocument/2006/relationships/image" Target="../media/image1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jpg"/><Relationship Id="rId4" Type="http://schemas.openxmlformats.org/officeDocument/2006/relationships/image" Target="../media/image1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g"/><Relationship Id="rId4" Type="http://schemas.openxmlformats.org/officeDocument/2006/relationships/image" Target="../media/image149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13" Type="http://schemas.openxmlformats.org/officeDocument/2006/relationships/image" Target="../media/image162.jpg"/><Relationship Id="rId3" Type="http://schemas.openxmlformats.org/officeDocument/2006/relationships/image" Target="../media/image152.png"/><Relationship Id="rId7" Type="http://schemas.openxmlformats.org/officeDocument/2006/relationships/image" Target="../media/image156.jpg"/><Relationship Id="rId12" Type="http://schemas.openxmlformats.org/officeDocument/2006/relationships/image" Target="../media/image161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jpg"/><Relationship Id="rId5" Type="http://schemas.openxmlformats.org/officeDocument/2006/relationships/image" Target="../media/image154.jpg"/><Relationship Id="rId10" Type="http://schemas.openxmlformats.org/officeDocument/2006/relationships/image" Target="../media/image159.jpg"/><Relationship Id="rId4" Type="http://schemas.openxmlformats.org/officeDocument/2006/relationships/image" Target="../media/image153.jpg"/><Relationship Id="rId9" Type="http://schemas.openxmlformats.org/officeDocument/2006/relationships/image" Target="../media/image15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g"/><Relationship Id="rId3" Type="http://schemas.openxmlformats.org/officeDocument/2006/relationships/image" Target="../media/image169.jpg"/><Relationship Id="rId7" Type="http://schemas.openxmlformats.org/officeDocument/2006/relationships/image" Target="../media/image173.jp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jpg"/><Relationship Id="rId9" Type="http://schemas.openxmlformats.org/officeDocument/2006/relationships/image" Target="../media/image17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2.jpg"/><Relationship Id="rId4" Type="http://schemas.openxmlformats.org/officeDocument/2006/relationships/image" Target="../media/image18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7" Type="http://schemas.openxmlformats.org/officeDocument/2006/relationships/image" Target="../media/image195.pn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jpg"/><Relationship Id="rId4" Type="http://schemas.openxmlformats.org/officeDocument/2006/relationships/image" Target="../media/image19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image" Target="../media/image19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jpg"/><Relationship Id="rId4" Type="http://schemas.openxmlformats.org/officeDocument/2006/relationships/image" Target="../media/image19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g"/><Relationship Id="rId2" Type="http://schemas.openxmlformats.org/officeDocument/2006/relationships/image" Target="../media/image20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/><Relationship Id="rId2" Type="http://schemas.openxmlformats.org/officeDocument/2006/relationships/image" Target="../media/image2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g"/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g"/><Relationship Id="rId3" Type="http://schemas.openxmlformats.org/officeDocument/2006/relationships/image" Target="../media/image208.jpg"/><Relationship Id="rId7" Type="http://schemas.openxmlformats.org/officeDocument/2006/relationships/image" Target="../media/image212.jpg"/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jpg"/><Relationship Id="rId5" Type="http://schemas.openxmlformats.org/officeDocument/2006/relationships/image" Target="../media/image210.jpg"/><Relationship Id="rId4" Type="http://schemas.openxmlformats.org/officeDocument/2006/relationships/image" Target="../media/image20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g"/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jpg"/><Relationship Id="rId3" Type="http://schemas.openxmlformats.org/officeDocument/2006/relationships/image" Target="../media/image218.png"/><Relationship Id="rId7" Type="http://schemas.openxmlformats.org/officeDocument/2006/relationships/image" Target="../media/image222.jp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jpg"/><Relationship Id="rId5" Type="http://schemas.openxmlformats.org/officeDocument/2006/relationships/image" Target="../media/image220.jpg"/><Relationship Id="rId4" Type="http://schemas.openxmlformats.org/officeDocument/2006/relationships/image" Target="../media/image2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jpg"/><Relationship Id="rId5" Type="http://schemas.openxmlformats.org/officeDocument/2006/relationships/image" Target="../media/image227.jpg"/><Relationship Id="rId4" Type="http://schemas.openxmlformats.org/officeDocument/2006/relationships/image" Target="../media/image22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g"/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jpg"/><Relationship Id="rId5" Type="http://schemas.openxmlformats.org/officeDocument/2006/relationships/image" Target="../media/image232.jpg"/><Relationship Id="rId4" Type="http://schemas.openxmlformats.org/officeDocument/2006/relationships/image" Target="../media/image23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g"/><Relationship Id="rId7" Type="http://schemas.openxmlformats.org/officeDocument/2006/relationships/image" Target="../media/image239.png"/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g"/><Relationship Id="rId2" Type="http://schemas.openxmlformats.org/officeDocument/2006/relationships/image" Target="../media/image2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3.jpg"/><Relationship Id="rId4" Type="http://schemas.openxmlformats.org/officeDocument/2006/relationships/image" Target="../media/image24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2.jpg"/><Relationship Id="rId7" Type="http://schemas.openxmlformats.org/officeDocument/2006/relationships/image" Target="../media/image19.jpg"/><Relationship Id="rId12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jpg"/><Relationship Id="rId4" Type="http://schemas.openxmlformats.org/officeDocument/2006/relationships/image" Target="../media/image23.jpg"/><Relationship Id="rId9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g"/><Relationship Id="rId2" Type="http://schemas.openxmlformats.org/officeDocument/2006/relationships/image" Target="../media/image24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g"/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jpg"/><Relationship Id="rId7" Type="http://schemas.openxmlformats.org/officeDocument/2006/relationships/image" Target="../media/image259.png"/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jpg"/><Relationship Id="rId9" Type="http://schemas.openxmlformats.org/officeDocument/2006/relationships/image" Target="../media/image26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jpg"/><Relationship Id="rId7" Type="http://schemas.openxmlformats.org/officeDocument/2006/relationships/image" Target="../media/image267.jpg"/><Relationship Id="rId2" Type="http://schemas.openxmlformats.org/officeDocument/2006/relationships/image" Target="../media/image2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10" Type="http://schemas.openxmlformats.org/officeDocument/2006/relationships/image" Target="../media/image270.jpg"/><Relationship Id="rId4" Type="http://schemas.openxmlformats.org/officeDocument/2006/relationships/image" Target="../media/image264.jpg"/><Relationship Id="rId9" Type="http://schemas.openxmlformats.org/officeDocument/2006/relationships/image" Target="../media/image269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362200"/>
          </a:xfrm>
          <a:custGeom>
            <a:avLst/>
            <a:gdLst/>
            <a:ahLst/>
            <a:cxnLst/>
            <a:rect l="l" t="t" r="r" b="b"/>
            <a:pathLst>
              <a:path w="9144000" h="2362200">
                <a:moveTo>
                  <a:pt x="0" y="2362200"/>
                </a:moveTo>
                <a:lnTo>
                  <a:pt x="9144000" y="2362200"/>
                </a:lnTo>
                <a:lnTo>
                  <a:pt x="9144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68852"/>
            <a:ext cx="9144000" cy="3089275"/>
          </a:xfrm>
          <a:custGeom>
            <a:avLst/>
            <a:gdLst/>
            <a:ahLst/>
            <a:cxnLst/>
            <a:rect l="l" t="t" r="r" b="b"/>
            <a:pathLst>
              <a:path w="9144000" h="3089275">
                <a:moveTo>
                  <a:pt x="0" y="3089147"/>
                </a:moveTo>
                <a:lnTo>
                  <a:pt x="9144000" y="3089147"/>
                </a:lnTo>
                <a:lnTo>
                  <a:pt x="9144000" y="0"/>
                </a:lnTo>
                <a:lnTo>
                  <a:pt x="0" y="0"/>
                </a:lnTo>
                <a:lnTo>
                  <a:pt x="0" y="3089147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2476" cy="2394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846" y="684249"/>
            <a:ext cx="381635" cy="929640"/>
          </a:xfrm>
          <a:custGeom>
            <a:avLst/>
            <a:gdLst/>
            <a:ahLst/>
            <a:cxnLst/>
            <a:rect l="l" t="t" r="r" b="b"/>
            <a:pathLst>
              <a:path w="381634" h="929640">
                <a:moveTo>
                  <a:pt x="0" y="0"/>
                </a:moveTo>
                <a:lnTo>
                  <a:pt x="381349" y="0"/>
                </a:lnTo>
                <a:lnTo>
                  <a:pt x="381349" y="929097"/>
                </a:lnTo>
                <a:lnTo>
                  <a:pt x="0" y="929097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846" y="684249"/>
            <a:ext cx="381635" cy="929640"/>
          </a:xfrm>
          <a:custGeom>
            <a:avLst/>
            <a:gdLst/>
            <a:ahLst/>
            <a:cxnLst/>
            <a:rect l="l" t="t" r="r" b="b"/>
            <a:pathLst>
              <a:path w="381634" h="929640">
                <a:moveTo>
                  <a:pt x="381349" y="0"/>
                </a:moveTo>
                <a:lnTo>
                  <a:pt x="381349" y="463088"/>
                </a:lnTo>
                <a:lnTo>
                  <a:pt x="381349" y="929097"/>
                </a:lnTo>
                <a:lnTo>
                  <a:pt x="0" y="929097"/>
                </a:lnTo>
                <a:lnTo>
                  <a:pt x="0" y="463088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784" y="1252548"/>
            <a:ext cx="304165" cy="316230"/>
          </a:xfrm>
          <a:custGeom>
            <a:avLst/>
            <a:gdLst/>
            <a:ahLst/>
            <a:cxnLst/>
            <a:rect l="l" t="t" r="r" b="b"/>
            <a:pathLst>
              <a:path w="304165" h="316230">
                <a:moveTo>
                  <a:pt x="151427" y="0"/>
                </a:moveTo>
                <a:lnTo>
                  <a:pt x="118667" y="25373"/>
                </a:lnTo>
                <a:lnTo>
                  <a:pt x="84674" y="64981"/>
                </a:lnTo>
                <a:lnTo>
                  <a:pt x="77878" y="74262"/>
                </a:lnTo>
                <a:lnTo>
                  <a:pt x="71077" y="82927"/>
                </a:lnTo>
                <a:lnTo>
                  <a:pt x="64898" y="92208"/>
                </a:lnTo>
                <a:lnTo>
                  <a:pt x="58714" y="100873"/>
                </a:lnTo>
                <a:lnTo>
                  <a:pt x="47593" y="119440"/>
                </a:lnTo>
                <a:lnTo>
                  <a:pt x="42031" y="129342"/>
                </a:lnTo>
                <a:lnTo>
                  <a:pt x="37084" y="139244"/>
                </a:lnTo>
                <a:lnTo>
                  <a:pt x="32759" y="149762"/>
                </a:lnTo>
                <a:lnTo>
                  <a:pt x="27813" y="160901"/>
                </a:lnTo>
                <a:lnTo>
                  <a:pt x="14833" y="198035"/>
                </a:lnTo>
                <a:lnTo>
                  <a:pt x="2472" y="261158"/>
                </a:lnTo>
                <a:lnTo>
                  <a:pt x="0" y="290864"/>
                </a:lnTo>
                <a:lnTo>
                  <a:pt x="0" y="310668"/>
                </a:lnTo>
                <a:lnTo>
                  <a:pt x="617" y="316237"/>
                </a:lnTo>
                <a:lnTo>
                  <a:pt x="55627" y="316237"/>
                </a:lnTo>
                <a:lnTo>
                  <a:pt x="55627" y="308815"/>
                </a:lnTo>
                <a:lnTo>
                  <a:pt x="56243" y="301387"/>
                </a:lnTo>
                <a:lnTo>
                  <a:pt x="56860" y="294580"/>
                </a:lnTo>
                <a:lnTo>
                  <a:pt x="58097" y="287774"/>
                </a:lnTo>
                <a:lnTo>
                  <a:pt x="59335" y="282199"/>
                </a:lnTo>
                <a:lnTo>
                  <a:pt x="59952" y="278488"/>
                </a:lnTo>
                <a:lnTo>
                  <a:pt x="61190" y="274776"/>
                </a:lnTo>
                <a:lnTo>
                  <a:pt x="302187" y="274776"/>
                </a:lnTo>
                <a:lnTo>
                  <a:pt x="301001" y="260542"/>
                </a:lnTo>
                <a:lnTo>
                  <a:pt x="299146" y="246307"/>
                </a:lnTo>
                <a:lnTo>
                  <a:pt x="296676" y="232694"/>
                </a:lnTo>
                <a:lnTo>
                  <a:pt x="294200" y="220934"/>
                </a:lnTo>
                <a:lnTo>
                  <a:pt x="292346" y="211653"/>
                </a:lnTo>
                <a:lnTo>
                  <a:pt x="288021" y="198035"/>
                </a:lnTo>
                <a:lnTo>
                  <a:pt x="283696" y="185037"/>
                </a:lnTo>
                <a:lnTo>
                  <a:pt x="278749" y="172045"/>
                </a:lnTo>
                <a:lnTo>
                  <a:pt x="274424" y="160285"/>
                </a:lnTo>
                <a:lnTo>
                  <a:pt x="268862" y="148525"/>
                </a:lnTo>
                <a:lnTo>
                  <a:pt x="263915" y="137385"/>
                </a:lnTo>
                <a:lnTo>
                  <a:pt x="252790" y="116344"/>
                </a:lnTo>
                <a:lnTo>
                  <a:pt x="241048" y="97777"/>
                </a:lnTo>
                <a:lnTo>
                  <a:pt x="235485" y="89113"/>
                </a:lnTo>
                <a:lnTo>
                  <a:pt x="229306" y="80453"/>
                </a:lnTo>
                <a:lnTo>
                  <a:pt x="223743" y="72404"/>
                </a:lnTo>
                <a:lnTo>
                  <a:pt x="217559" y="64981"/>
                </a:lnTo>
                <a:lnTo>
                  <a:pt x="206433" y="51363"/>
                </a:lnTo>
                <a:lnTo>
                  <a:pt x="195929" y="39607"/>
                </a:lnTo>
                <a:lnTo>
                  <a:pt x="186036" y="29084"/>
                </a:lnTo>
                <a:lnTo>
                  <a:pt x="176770" y="20420"/>
                </a:lnTo>
                <a:lnTo>
                  <a:pt x="168732" y="12992"/>
                </a:lnTo>
                <a:lnTo>
                  <a:pt x="161936" y="7422"/>
                </a:lnTo>
                <a:lnTo>
                  <a:pt x="156990" y="3090"/>
                </a:lnTo>
                <a:lnTo>
                  <a:pt x="153281" y="616"/>
                </a:lnTo>
                <a:lnTo>
                  <a:pt x="151427" y="0"/>
                </a:lnTo>
                <a:close/>
              </a:path>
              <a:path w="304165" h="316230">
                <a:moveTo>
                  <a:pt x="302187" y="274776"/>
                </a:moveTo>
                <a:lnTo>
                  <a:pt x="243519" y="274776"/>
                </a:lnTo>
                <a:lnTo>
                  <a:pt x="244140" y="277872"/>
                </a:lnTo>
                <a:lnTo>
                  <a:pt x="245989" y="287774"/>
                </a:lnTo>
                <a:lnTo>
                  <a:pt x="247843" y="300766"/>
                </a:lnTo>
                <a:lnTo>
                  <a:pt x="247843" y="304482"/>
                </a:lnTo>
                <a:lnTo>
                  <a:pt x="248465" y="308194"/>
                </a:lnTo>
                <a:lnTo>
                  <a:pt x="247843" y="315621"/>
                </a:lnTo>
                <a:lnTo>
                  <a:pt x="304093" y="315621"/>
                </a:lnTo>
                <a:lnTo>
                  <a:pt x="304093" y="303245"/>
                </a:lnTo>
                <a:lnTo>
                  <a:pt x="303471" y="289627"/>
                </a:lnTo>
                <a:lnTo>
                  <a:pt x="303471" y="282820"/>
                </a:lnTo>
                <a:lnTo>
                  <a:pt x="302238" y="275392"/>
                </a:lnTo>
                <a:lnTo>
                  <a:pt x="302187" y="27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784" y="1252548"/>
            <a:ext cx="304165" cy="316230"/>
          </a:xfrm>
          <a:custGeom>
            <a:avLst/>
            <a:gdLst/>
            <a:ahLst/>
            <a:cxnLst/>
            <a:rect l="l" t="t" r="r" b="b"/>
            <a:pathLst>
              <a:path w="304165" h="316230">
                <a:moveTo>
                  <a:pt x="61190" y="274155"/>
                </a:moveTo>
                <a:lnTo>
                  <a:pt x="58097" y="287774"/>
                </a:lnTo>
                <a:lnTo>
                  <a:pt x="56243" y="301387"/>
                </a:lnTo>
                <a:lnTo>
                  <a:pt x="55627" y="316237"/>
                </a:lnTo>
                <a:lnTo>
                  <a:pt x="617" y="316237"/>
                </a:lnTo>
                <a:lnTo>
                  <a:pt x="0" y="304482"/>
                </a:lnTo>
                <a:lnTo>
                  <a:pt x="0" y="290864"/>
                </a:lnTo>
                <a:lnTo>
                  <a:pt x="6180" y="232694"/>
                </a:lnTo>
                <a:lnTo>
                  <a:pt x="19158" y="184421"/>
                </a:lnTo>
                <a:lnTo>
                  <a:pt x="37084" y="139244"/>
                </a:lnTo>
                <a:lnTo>
                  <a:pt x="58714" y="100873"/>
                </a:lnTo>
                <a:lnTo>
                  <a:pt x="99508" y="46414"/>
                </a:lnTo>
                <a:lnTo>
                  <a:pt x="134739" y="11139"/>
                </a:lnTo>
                <a:lnTo>
                  <a:pt x="151427" y="0"/>
                </a:lnTo>
                <a:lnTo>
                  <a:pt x="156990" y="3090"/>
                </a:lnTo>
                <a:lnTo>
                  <a:pt x="186036" y="29084"/>
                </a:lnTo>
                <a:lnTo>
                  <a:pt x="229306" y="80453"/>
                </a:lnTo>
                <a:lnTo>
                  <a:pt x="252790" y="116344"/>
                </a:lnTo>
                <a:lnTo>
                  <a:pt x="273803" y="160285"/>
                </a:lnTo>
                <a:lnTo>
                  <a:pt x="292346" y="211653"/>
                </a:lnTo>
                <a:lnTo>
                  <a:pt x="301001" y="260542"/>
                </a:lnTo>
                <a:lnTo>
                  <a:pt x="302238" y="275392"/>
                </a:lnTo>
                <a:lnTo>
                  <a:pt x="303471" y="289627"/>
                </a:lnTo>
                <a:lnTo>
                  <a:pt x="304093" y="315621"/>
                </a:lnTo>
                <a:lnTo>
                  <a:pt x="247843" y="315621"/>
                </a:lnTo>
                <a:lnTo>
                  <a:pt x="247843" y="300766"/>
                </a:lnTo>
                <a:lnTo>
                  <a:pt x="245989" y="287774"/>
                </a:lnTo>
                <a:lnTo>
                  <a:pt x="243519" y="274155"/>
                </a:lnTo>
                <a:lnTo>
                  <a:pt x="61190" y="274155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8716" y="1331143"/>
            <a:ext cx="157480" cy="139065"/>
          </a:xfrm>
          <a:custGeom>
            <a:avLst/>
            <a:gdLst/>
            <a:ahLst/>
            <a:cxnLst/>
            <a:rect l="l" t="t" r="r" b="b"/>
            <a:pathLst>
              <a:path w="157480" h="139065">
                <a:moveTo>
                  <a:pt x="76641" y="0"/>
                </a:moveTo>
                <a:lnTo>
                  <a:pt x="45735" y="35275"/>
                </a:lnTo>
                <a:lnTo>
                  <a:pt x="30284" y="59411"/>
                </a:lnTo>
                <a:lnTo>
                  <a:pt x="26576" y="65597"/>
                </a:lnTo>
                <a:lnTo>
                  <a:pt x="9271" y="105826"/>
                </a:lnTo>
                <a:lnTo>
                  <a:pt x="0" y="138627"/>
                </a:lnTo>
                <a:lnTo>
                  <a:pt x="156990" y="138627"/>
                </a:lnTo>
                <a:lnTo>
                  <a:pt x="151427" y="119440"/>
                </a:lnTo>
                <a:lnTo>
                  <a:pt x="148957" y="110775"/>
                </a:lnTo>
                <a:lnTo>
                  <a:pt x="145865" y="102731"/>
                </a:lnTo>
                <a:lnTo>
                  <a:pt x="142773" y="94066"/>
                </a:lnTo>
                <a:lnTo>
                  <a:pt x="139064" y="86022"/>
                </a:lnTo>
                <a:lnTo>
                  <a:pt x="135356" y="77357"/>
                </a:lnTo>
                <a:lnTo>
                  <a:pt x="130414" y="68076"/>
                </a:lnTo>
                <a:lnTo>
                  <a:pt x="124230" y="57553"/>
                </a:lnTo>
                <a:lnTo>
                  <a:pt x="118051" y="48272"/>
                </a:lnTo>
                <a:lnTo>
                  <a:pt x="112488" y="39607"/>
                </a:lnTo>
                <a:lnTo>
                  <a:pt x="106309" y="32180"/>
                </a:lnTo>
                <a:lnTo>
                  <a:pt x="100130" y="24136"/>
                </a:lnTo>
                <a:lnTo>
                  <a:pt x="92712" y="16708"/>
                </a:lnTo>
                <a:lnTo>
                  <a:pt x="85295" y="8664"/>
                </a:lnTo>
                <a:lnTo>
                  <a:pt x="76641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3844" y="684249"/>
            <a:ext cx="382270" cy="929640"/>
          </a:xfrm>
          <a:custGeom>
            <a:avLst/>
            <a:gdLst/>
            <a:ahLst/>
            <a:cxnLst/>
            <a:rect l="l" t="t" r="r" b="b"/>
            <a:pathLst>
              <a:path w="382269" h="929640">
                <a:moveTo>
                  <a:pt x="0" y="0"/>
                </a:moveTo>
                <a:lnTo>
                  <a:pt x="381947" y="0"/>
                </a:lnTo>
                <a:lnTo>
                  <a:pt x="381947" y="929097"/>
                </a:lnTo>
                <a:lnTo>
                  <a:pt x="0" y="929097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3844" y="684249"/>
            <a:ext cx="382270" cy="929640"/>
          </a:xfrm>
          <a:custGeom>
            <a:avLst/>
            <a:gdLst/>
            <a:ahLst/>
            <a:cxnLst/>
            <a:rect l="l" t="t" r="r" b="b"/>
            <a:pathLst>
              <a:path w="382269" h="929640">
                <a:moveTo>
                  <a:pt x="381947" y="0"/>
                </a:moveTo>
                <a:lnTo>
                  <a:pt x="381947" y="463088"/>
                </a:lnTo>
                <a:lnTo>
                  <a:pt x="381947" y="929097"/>
                </a:lnTo>
                <a:lnTo>
                  <a:pt x="0" y="929097"/>
                </a:lnTo>
                <a:lnTo>
                  <a:pt x="0" y="463088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2891" y="1251311"/>
            <a:ext cx="325120" cy="325755"/>
          </a:xfrm>
          <a:custGeom>
            <a:avLst/>
            <a:gdLst/>
            <a:ahLst/>
            <a:cxnLst/>
            <a:rect l="l" t="t" r="r" b="b"/>
            <a:pathLst>
              <a:path w="325119" h="325755">
                <a:moveTo>
                  <a:pt x="169349" y="0"/>
                </a:moveTo>
                <a:lnTo>
                  <a:pt x="152631" y="0"/>
                </a:lnTo>
                <a:lnTo>
                  <a:pt x="144592" y="616"/>
                </a:lnTo>
                <a:lnTo>
                  <a:pt x="98236" y="12376"/>
                </a:lnTo>
                <a:lnTo>
                  <a:pt x="91480" y="16087"/>
                </a:lnTo>
                <a:lnTo>
                  <a:pt x="84033" y="19182"/>
                </a:lnTo>
                <a:lnTo>
                  <a:pt x="52520" y="42082"/>
                </a:lnTo>
                <a:lnTo>
                  <a:pt x="27172" y="71167"/>
                </a:lnTo>
                <a:lnTo>
                  <a:pt x="12328" y="99015"/>
                </a:lnTo>
                <a:lnTo>
                  <a:pt x="9271" y="105821"/>
                </a:lnTo>
                <a:lnTo>
                  <a:pt x="591" y="145429"/>
                </a:lnTo>
                <a:lnTo>
                  <a:pt x="0" y="153478"/>
                </a:lnTo>
                <a:lnTo>
                  <a:pt x="0" y="170187"/>
                </a:lnTo>
                <a:lnTo>
                  <a:pt x="591" y="178231"/>
                </a:lnTo>
                <a:lnTo>
                  <a:pt x="1824" y="186274"/>
                </a:lnTo>
                <a:lnTo>
                  <a:pt x="2465" y="190607"/>
                </a:lnTo>
                <a:lnTo>
                  <a:pt x="12328" y="224645"/>
                </a:lnTo>
                <a:lnTo>
                  <a:pt x="15435" y="232073"/>
                </a:lnTo>
                <a:lnTo>
                  <a:pt x="19134" y="239501"/>
                </a:lnTo>
                <a:lnTo>
                  <a:pt x="22833" y="246307"/>
                </a:lnTo>
                <a:lnTo>
                  <a:pt x="27172" y="252493"/>
                </a:lnTo>
                <a:lnTo>
                  <a:pt x="29638" y="256209"/>
                </a:lnTo>
                <a:lnTo>
                  <a:pt x="52520" y="282199"/>
                </a:lnTo>
                <a:lnTo>
                  <a:pt x="58685" y="287769"/>
                </a:lnTo>
                <a:lnTo>
                  <a:pt x="64899" y="292722"/>
                </a:lnTo>
                <a:lnTo>
                  <a:pt x="67956" y="294580"/>
                </a:lnTo>
                <a:lnTo>
                  <a:pt x="71063" y="297055"/>
                </a:lnTo>
                <a:lnTo>
                  <a:pt x="77227" y="301387"/>
                </a:lnTo>
                <a:lnTo>
                  <a:pt x="84033" y="305719"/>
                </a:lnTo>
                <a:lnTo>
                  <a:pt x="91480" y="308810"/>
                </a:lnTo>
                <a:lnTo>
                  <a:pt x="98236" y="312526"/>
                </a:lnTo>
                <a:lnTo>
                  <a:pt x="105682" y="315621"/>
                </a:lnTo>
                <a:lnTo>
                  <a:pt x="113080" y="318096"/>
                </a:lnTo>
                <a:lnTo>
                  <a:pt x="121118" y="319954"/>
                </a:lnTo>
                <a:lnTo>
                  <a:pt x="128565" y="321808"/>
                </a:lnTo>
                <a:lnTo>
                  <a:pt x="136554" y="323665"/>
                </a:lnTo>
                <a:lnTo>
                  <a:pt x="161310" y="325521"/>
                </a:lnTo>
                <a:lnTo>
                  <a:pt x="186017" y="323665"/>
                </a:lnTo>
                <a:lnTo>
                  <a:pt x="189716" y="323046"/>
                </a:lnTo>
                <a:lnTo>
                  <a:pt x="194056" y="321808"/>
                </a:lnTo>
                <a:lnTo>
                  <a:pt x="201453" y="319954"/>
                </a:lnTo>
                <a:lnTo>
                  <a:pt x="209491" y="318096"/>
                </a:lnTo>
                <a:lnTo>
                  <a:pt x="216938" y="315621"/>
                </a:lnTo>
                <a:lnTo>
                  <a:pt x="224335" y="312526"/>
                </a:lnTo>
                <a:lnTo>
                  <a:pt x="231782" y="308810"/>
                </a:lnTo>
                <a:lnTo>
                  <a:pt x="238538" y="305719"/>
                </a:lnTo>
                <a:lnTo>
                  <a:pt x="245985" y="301387"/>
                </a:lnTo>
                <a:lnTo>
                  <a:pt x="252149" y="297055"/>
                </a:lnTo>
                <a:lnTo>
                  <a:pt x="258955" y="292722"/>
                </a:lnTo>
                <a:lnTo>
                  <a:pt x="265119" y="287769"/>
                </a:lnTo>
                <a:lnTo>
                  <a:pt x="270692" y="282199"/>
                </a:lnTo>
                <a:lnTo>
                  <a:pt x="276856" y="277251"/>
                </a:lnTo>
                <a:lnTo>
                  <a:pt x="287410" y="265490"/>
                </a:lnTo>
                <a:lnTo>
                  <a:pt x="292341" y="259305"/>
                </a:lnTo>
                <a:lnTo>
                  <a:pt x="296632" y="252493"/>
                </a:lnTo>
                <a:lnTo>
                  <a:pt x="300971" y="246307"/>
                </a:lnTo>
                <a:lnTo>
                  <a:pt x="305311" y="239501"/>
                </a:lnTo>
                <a:lnTo>
                  <a:pt x="309010" y="232073"/>
                </a:lnTo>
                <a:lnTo>
                  <a:pt x="312117" y="224645"/>
                </a:lnTo>
                <a:lnTo>
                  <a:pt x="315174" y="217839"/>
                </a:lnTo>
                <a:lnTo>
                  <a:pt x="317689" y="209795"/>
                </a:lnTo>
                <a:lnTo>
                  <a:pt x="320155" y="202367"/>
                </a:lnTo>
                <a:lnTo>
                  <a:pt x="321980" y="194323"/>
                </a:lnTo>
                <a:lnTo>
                  <a:pt x="324446" y="178231"/>
                </a:lnTo>
                <a:lnTo>
                  <a:pt x="325087" y="170187"/>
                </a:lnTo>
                <a:lnTo>
                  <a:pt x="325087" y="153478"/>
                </a:lnTo>
                <a:lnTo>
                  <a:pt x="317689" y="113870"/>
                </a:lnTo>
                <a:lnTo>
                  <a:pt x="315174" y="105821"/>
                </a:lnTo>
                <a:lnTo>
                  <a:pt x="312117" y="99015"/>
                </a:lnTo>
                <a:lnTo>
                  <a:pt x="309010" y="91592"/>
                </a:lnTo>
                <a:lnTo>
                  <a:pt x="305311" y="84780"/>
                </a:lnTo>
                <a:lnTo>
                  <a:pt x="276856" y="47030"/>
                </a:lnTo>
                <a:lnTo>
                  <a:pt x="270692" y="42082"/>
                </a:lnTo>
                <a:lnTo>
                  <a:pt x="265119" y="37128"/>
                </a:lnTo>
                <a:lnTo>
                  <a:pt x="258955" y="32180"/>
                </a:lnTo>
                <a:lnTo>
                  <a:pt x="252149" y="27847"/>
                </a:lnTo>
                <a:lnTo>
                  <a:pt x="245985" y="23515"/>
                </a:lnTo>
                <a:lnTo>
                  <a:pt x="238538" y="19182"/>
                </a:lnTo>
                <a:lnTo>
                  <a:pt x="231782" y="16087"/>
                </a:lnTo>
                <a:lnTo>
                  <a:pt x="224335" y="12376"/>
                </a:lnTo>
                <a:lnTo>
                  <a:pt x="209491" y="7422"/>
                </a:lnTo>
                <a:lnTo>
                  <a:pt x="201453" y="4948"/>
                </a:lnTo>
                <a:lnTo>
                  <a:pt x="194056" y="3090"/>
                </a:lnTo>
                <a:lnTo>
                  <a:pt x="177979" y="616"/>
                </a:lnTo>
                <a:lnTo>
                  <a:pt x="169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2249" y="1251311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5">
                <a:moveTo>
                  <a:pt x="0" y="161522"/>
                </a:moveTo>
                <a:lnTo>
                  <a:pt x="7446" y="113249"/>
                </a:lnTo>
                <a:lnTo>
                  <a:pt x="27813" y="71167"/>
                </a:lnTo>
                <a:lnTo>
                  <a:pt x="59326" y="36512"/>
                </a:lnTo>
                <a:lnTo>
                  <a:pt x="98877" y="12376"/>
                </a:lnTo>
                <a:lnTo>
                  <a:pt x="145233" y="616"/>
                </a:lnTo>
                <a:lnTo>
                  <a:pt x="161951" y="0"/>
                </a:lnTo>
                <a:lnTo>
                  <a:pt x="178620" y="616"/>
                </a:lnTo>
                <a:lnTo>
                  <a:pt x="224976" y="12376"/>
                </a:lnTo>
                <a:lnTo>
                  <a:pt x="265760" y="36512"/>
                </a:lnTo>
                <a:lnTo>
                  <a:pt x="297273" y="71167"/>
                </a:lnTo>
                <a:lnTo>
                  <a:pt x="318330" y="113249"/>
                </a:lnTo>
                <a:lnTo>
                  <a:pt x="325728" y="161522"/>
                </a:lnTo>
                <a:lnTo>
                  <a:pt x="325087" y="178231"/>
                </a:lnTo>
                <a:lnTo>
                  <a:pt x="312758" y="224645"/>
                </a:lnTo>
                <a:lnTo>
                  <a:pt x="288051" y="265490"/>
                </a:lnTo>
                <a:lnTo>
                  <a:pt x="259596" y="292722"/>
                </a:lnTo>
                <a:lnTo>
                  <a:pt x="224976" y="312526"/>
                </a:lnTo>
                <a:lnTo>
                  <a:pt x="178620" y="324284"/>
                </a:lnTo>
                <a:lnTo>
                  <a:pt x="161951" y="325521"/>
                </a:lnTo>
                <a:lnTo>
                  <a:pt x="145233" y="324284"/>
                </a:lnTo>
                <a:lnTo>
                  <a:pt x="98877" y="312526"/>
                </a:lnTo>
                <a:lnTo>
                  <a:pt x="59326" y="287769"/>
                </a:lnTo>
                <a:lnTo>
                  <a:pt x="27813" y="252493"/>
                </a:lnTo>
                <a:lnTo>
                  <a:pt x="7446" y="209795"/>
                </a:lnTo>
                <a:lnTo>
                  <a:pt x="0" y="161522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0343" y="1310102"/>
            <a:ext cx="208915" cy="208279"/>
          </a:xfrm>
          <a:custGeom>
            <a:avLst/>
            <a:gdLst/>
            <a:ahLst/>
            <a:cxnLst/>
            <a:rect l="l" t="t" r="r" b="b"/>
            <a:pathLst>
              <a:path w="208914" h="208280">
                <a:moveTo>
                  <a:pt x="114362" y="0"/>
                </a:moveTo>
                <a:lnTo>
                  <a:pt x="93354" y="0"/>
                </a:lnTo>
                <a:lnTo>
                  <a:pt x="83441" y="1237"/>
                </a:lnTo>
                <a:lnTo>
                  <a:pt x="46997" y="16708"/>
                </a:lnTo>
                <a:lnTo>
                  <a:pt x="42657" y="19803"/>
                </a:lnTo>
                <a:lnTo>
                  <a:pt x="38959" y="22278"/>
                </a:lnTo>
                <a:lnTo>
                  <a:pt x="35260" y="25989"/>
                </a:lnTo>
                <a:lnTo>
                  <a:pt x="31512" y="29084"/>
                </a:lnTo>
                <a:lnTo>
                  <a:pt x="27813" y="32801"/>
                </a:lnTo>
                <a:lnTo>
                  <a:pt x="24756" y="36512"/>
                </a:lnTo>
                <a:lnTo>
                  <a:pt x="21649" y="40224"/>
                </a:lnTo>
                <a:lnTo>
                  <a:pt x="18542" y="44556"/>
                </a:lnTo>
                <a:lnTo>
                  <a:pt x="1232" y="86638"/>
                </a:lnTo>
                <a:lnTo>
                  <a:pt x="641" y="92208"/>
                </a:lnTo>
                <a:lnTo>
                  <a:pt x="0" y="97777"/>
                </a:lnTo>
                <a:lnTo>
                  <a:pt x="0" y="102731"/>
                </a:lnTo>
                <a:lnTo>
                  <a:pt x="641" y="113870"/>
                </a:lnTo>
                <a:lnTo>
                  <a:pt x="1232" y="118823"/>
                </a:lnTo>
                <a:lnTo>
                  <a:pt x="1873" y="124393"/>
                </a:lnTo>
                <a:lnTo>
                  <a:pt x="3106" y="129342"/>
                </a:lnTo>
                <a:lnTo>
                  <a:pt x="4931" y="134295"/>
                </a:lnTo>
                <a:lnTo>
                  <a:pt x="6213" y="139244"/>
                </a:lnTo>
                <a:lnTo>
                  <a:pt x="8038" y="143576"/>
                </a:lnTo>
                <a:lnTo>
                  <a:pt x="9912" y="148525"/>
                </a:lnTo>
                <a:lnTo>
                  <a:pt x="17309" y="161522"/>
                </a:lnTo>
                <a:lnTo>
                  <a:pt x="45764" y="189991"/>
                </a:lnTo>
                <a:lnTo>
                  <a:pt x="49463" y="193086"/>
                </a:lnTo>
                <a:lnTo>
                  <a:pt x="53803" y="195560"/>
                </a:lnTo>
                <a:lnTo>
                  <a:pt x="58734" y="197418"/>
                </a:lnTo>
                <a:lnTo>
                  <a:pt x="63074" y="199893"/>
                </a:lnTo>
                <a:lnTo>
                  <a:pt x="72937" y="203604"/>
                </a:lnTo>
                <a:lnTo>
                  <a:pt x="82849" y="206083"/>
                </a:lnTo>
                <a:lnTo>
                  <a:pt x="87781" y="206699"/>
                </a:lnTo>
                <a:lnTo>
                  <a:pt x="93354" y="207320"/>
                </a:lnTo>
                <a:lnTo>
                  <a:pt x="98285" y="207937"/>
                </a:lnTo>
                <a:lnTo>
                  <a:pt x="109430" y="207937"/>
                </a:lnTo>
                <a:lnTo>
                  <a:pt x="114362" y="207320"/>
                </a:lnTo>
                <a:lnTo>
                  <a:pt x="119935" y="206699"/>
                </a:lnTo>
                <a:lnTo>
                  <a:pt x="158253" y="193086"/>
                </a:lnTo>
                <a:lnTo>
                  <a:pt x="166291" y="186895"/>
                </a:lnTo>
                <a:lnTo>
                  <a:pt x="170582" y="183800"/>
                </a:lnTo>
                <a:lnTo>
                  <a:pt x="198395" y="148525"/>
                </a:lnTo>
                <a:lnTo>
                  <a:pt x="200269" y="143576"/>
                </a:lnTo>
                <a:lnTo>
                  <a:pt x="202143" y="139244"/>
                </a:lnTo>
                <a:lnTo>
                  <a:pt x="208900" y="108300"/>
                </a:lnTo>
                <a:lnTo>
                  <a:pt x="208900" y="97777"/>
                </a:lnTo>
                <a:lnTo>
                  <a:pt x="195930" y="53221"/>
                </a:lnTo>
                <a:lnTo>
                  <a:pt x="187891" y="40845"/>
                </a:lnTo>
                <a:lnTo>
                  <a:pt x="184834" y="37128"/>
                </a:lnTo>
                <a:lnTo>
                  <a:pt x="178028" y="29705"/>
                </a:lnTo>
                <a:lnTo>
                  <a:pt x="174329" y="25989"/>
                </a:lnTo>
                <a:lnTo>
                  <a:pt x="170582" y="22899"/>
                </a:lnTo>
                <a:lnTo>
                  <a:pt x="162543" y="17329"/>
                </a:lnTo>
                <a:lnTo>
                  <a:pt x="158253" y="14234"/>
                </a:lnTo>
                <a:lnTo>
                  <a:pt x="153913" y="11755"/>
                </a:lnTo>
                <a:lnTo>
                  <a:pt x="151447" y="11139"/>
                </a:lnTo>
                <a:lnTo>
                  <a:pt x="149573" y="9901"/>
                </a:lnTo>
                <a:lnTo>
                  <a:pt x="144642" y="7427"/>
                </a:lnTo>
                <a:lnTo>
                  <a:pt x="139710" y="6185"/>
                </a:lnTo>
                <a:lnTo>
                  <a:pt x="134729" y="4332"/>
                </a:lnTo>
                <a:lnTo>
                  <a:pt x="119935" y="616"/>
                </a:lnTo>
                <a:lnTo>
                  <a:pt x="114362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0343" y="1309481"/>
            <a:ext cx="208915" cy="208915"/>
          </a:xfrm>
          <a:custGeom>
            <a:avLst/>
            <a:gdLst/>
            <a:ahLst/>
            <a:cxnLst/>
            <a:rect l="l" t="t" r="r" b="b"/>
            <a:pathLst>
              <a:path w="208914" h="208915">
                <a:moveTo>
                  <a:pt x="0" y="103352"/>
                </a:moveTo>
                <a:lnTo>
                  <a:pt x="8679" y="62507"/>
                </a:lnTo>
                <a:lnTo>
                  <a:pt x="31512" y="29705"/>
                </a:lnTo>
                <a:lnTo>
                  <a:pt x="64307" y="8048"/>
                </a:lnTo>
                <a:lnTo>
                  <a:pt x="103858" y="0"/>
                </a:lnTo>
                <a:lnTo>
                  <a:pt x="124866" y="2474"/>
                </a:lnTo>
                <a:lnTo>
                  <a:pt x="162543" y="17329"/>
                </a:lnTo>
                <a:lnTo>
                  <a:pt x="190998" y="45177"/>
                </a:lnTo>
                <a:lnTo>
                  <a:pt x="206434" y="82311"/>
                </a:lnTo>
                <a:lnTo>
                  <a:pt x="208900" y="103352"/>
                </a:lnTo>
                <a:lnTo>
                  <a:pt x="208308" y="114491"/>
                </a:lnTo>
                <a:lnTo>
                  <a:pt x="195930" y="153478"/>
                </a:lnTo>
                <a:lnTo>
                  <a:pt x="170582" y="184421"/>
                </a:lnTo>
                <a:lnTo>
                  <a:pt x="134729" y="203609"/>
                </a:lnTo>
                <a:lnTo>
                  <a:pt x="124866" y="206704"/>
                </a:lnTo>
                <a:lnTo>
                  <a:pt x="103858" y="208558"/>
                </a:lnTo>
                <a:lnTo>
                  <a:pt x="82849" y="206704"/>
                </a:lnTo>
                <a:lnTo>
                  <a:pt x="72345" y="203609"/>
                </a:lnTo>
                <a:lnTo>
                  <a:pt x="37726" y="184421"/>
                </a:lnTo>
                <a:lnTo>
                  <a:pt x="12378" y="153478"/>
                </a:lnTo>
                <a:lnTo>
                  <a:pt x="1873" y="124393"/>
                </a:lnTo>
                <a:lnTo>
                  <a:pt x="0" y="103352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9718" y="684249"/>
            <a:ext cx="384810" cy="929640"/>
          </a:xfrm>
          <a:custGeom>
            <a:avLst/>
            <a:gdLst/>
            <a:ahLst/>
            <a:cxnLst/>
            <a:rect l="l" t="t" r="r" b="b"/>
            <a:pathLst>
              <a:path w="384810" h="929640">
                <a:moveTo>
                  <a:pt x="0" y="0"/>
                </a:moveTo>
                <a:lnTo>
                  <a:pt x="384438" y="0"/>
                </a:lnTo>
                <a:lnTo>
                  <a:pt x="384438" y="929097"/>
                </a:lnTo>
                <a:lnTo>
                  <a:pt x="0" y="929097"/>
                </a:lnTo>
                <a:lnTo>
                  <a:pt x="0" y="0"/>
                </a:lnTo>
                <a:close/>
              </a:path>
            </a:pathLst>
          </a:custGeom>
          <a:solidFill>
            <a:srgbClr val="E10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9718" y="684249"/>
            <a:ext cx="384810" cy="929640"/>
          </a:xfrm>
          <a:custGeom>
            <a:avLst/>
            <a:gdLst/>
            <a:ahLst/>
            <a:cxnLst/>
            <a:rect l="l" t="t" r="r" b="b"/>
            <a:pathLst>
              <a:path w="384810" h="929640">
                <a:moveTo>
                  <a:pt x="384438" y="0"/>
                </a:moveTo>
                <a:lnTo>
                  <a:pt x="384438" y="463088"/>
                </a:lnTo>
                <a:lnTo>
                  <a:pt x="384438" y="929097"/>
                </a:lnTo>
                <a:lnTo>
                  <a:pt x="0" y="929097"/>
                </a:lnTo>
                <a:lnTo>
                  <a:pt x="0" y="463088"/>
                </a:lnTo>
                <a:lnTo>
                  <a:pt x="0" y="0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4220" y="1251311"/>
            <a:ext cx="292100" cy="327025"/>
          </a:xfrm>
          <a:custGeom>
            <a:avLst/>
            <a:gdLst/>
            <a:ahLst/>
            <a:cxnLst/>
            <a:rect l="l" t="t" r="r" b="b"/>
            <a:pathLst>
              <a:path w="292100" h="327025">
                <a:moveTo>
                  <a:pt x="172460" y="0"/>
                </a:moveTo>
                <a:lnTo>
                  <a:pt x="154510" y="0"/>
                </a:lnTo>
                <a:lnTo>
                  <a:pt x="146471" y="616"/>
                </a:lnTo>
                <a:lnTo>
                  <a:pt x="137841" y="1853"/>
                </a:lnTo>
                <a:lnTo>
                  <a:pt x="134142" y="2474"/>
                </a:lnTo>
                <a:lnTo>
                  <a:pt x="129803" y="3090"/>
                </a:lnTo>
                <a:lnTo>
                  <a:pt x="92717" y="16087"/>
                </a:lnTo>
                <a:lnTo>
                  <a:pt x="59331" y="37128"/>
                </a:lnTo>
                <a:lnTo>
                  <a:pt x="42662" y="53221"/>
                </a:lnTo>
                <a:lnTo>
                  <a:pt x="37090" y="59407"/>
                </a:lnTo>
                <a:lnTo>
                  <a:pt x="32138" y="65597"/>
                </a:lnTo>
                <a:lnTo>
                  <a:pt x="30284" y="68692"/>
                </a:lnTo>
                <a:lnTo>
                  <a:pt x="27808" y="71788"/>
                </a:lnTo>
                <a:lnTo>
                  <a:pt x="9887" y="106442"/>
                </a:lnTo>
                <a:lnTo>
                  <a:pt x="7417" y="114486"/>
                </a:lnTo>
                <a:lnTo>
                  <a:pt x="4941" y="121914"/>
                </a:lnTo>
                <a:lnTo>
                  <a:pt x="3087" y="129958"/>
                </a:lnTo>
                <a:lnTo>
                  <a:pt x="616" y="146050"/>
                </a:lnTo>
                <a:lnTo>
                  <a:pt x="0" y="154094"/>
                </a:lnTo>
                <a:lnTo>
                  <a:pt x="0" y="170803"/>
                </a:lnTo>
                <a:lnTo>
                  <a:pt x="616" y="178852"/>
                </a:lnTo>
                <a:lnTo>
                  <a:pt x="1854" y="186895"/>
                </a:lnTo>
                <a:lnTo>
                  <a:pt x="2470" y="191228"/>
                </a:lnTo>
                <a:lnTo>
                  <a:pt x="3087" y="194939"/>
                </a:lnTo>
                <a:lnTo>
                  <a:pt x="4941" y="202988"/>
                </a:lnTo>
                <a:lnTo>
                  <a:pt x="7417" y="210411"/>
                </a:lnTo>
                <a:lnTo>
                  <a:pt x="9887" y="218460"/>
                </a:lnTo>
                <a:lnTo>
                  <a:pt x="12358" y="225882"/>
                </a:lnTo>
                <a:lnTo>
                  <a:pt x="16066" y="233310"/>
                </a:lnTo>
                <a:lnTo>
                  <a:pt x="19159" y="240117"/>
                </a:lnTo>
                <a:lnTo>
                  <a:pt x="23483" y="246923"/>
                </a:lnTo>
                <a:lnTo>
                  <a:pt x="27192" y="253735"/>
                </a:lnTo>
                <a:lnTo>
                  <a:pt x="32138" y="259921"/>
                </a:lnTo>
                <a:lnTo>
                  <a:pt x="36449" y="266111"/>
                </a:lnTo>
                <a:lnTo>
                  <a:pt x="42021" y="272297"/>
                </a:lnTo>
                <a:lnTo>
                  <a:pt x="46953" y="277867"/>
                </a:lnTo>
                <a:lnTo>
                  <a:pt x="77232" y="302624"/>
                </a:lnTo>
                <a:lnTo>
                  <a:pt x="113085" y="319333"/>
                </a:lnTo>
                <a:lnTo>
                  <a:pt x="153277" y="326759"/>
                </a:lnTo>
                <a:lnTo>
                  <a:pt x="170586" y="326759"/>
                </a:lnTo>
                <a:lnTo>
                  <a:pt x="180499" y="326140"/>
                </a:lnTo>
                <a:lnTo>
                  <a:pt x="208263" y="320570"/>
                </a:lnTo>
                <a:lnTo>
                  <a:pt x="216943" y="317475"/>
                </a:lnTo>
                <a:lnTo>
                  <a:pt x="226214" y="314384"/>
                </a:lnTo>
                <a:lnTo>
                  <a:pt x="234844" y="310668"/>
                </a:lnTo>
                <a:lnTo>
                  <a:pt x="250921" y="302003"/>
                </a:lnTo>
                <a:lnTo>
                  <a:pt x="258960" y="297055"/>
                </a:lnTo>
                <a:lnTo>
                  <a:pt x="265765" y="291485"/>
                </a:lnTo>
                <a:lnTo>
                  <a:pt x="273162" y="285915"/>
                </a:lnTo>
                <a:lnTo>
                  <a:pt x="279968" y="279725"/>
                </a:lnTo>
                <a:lnTo>
                  <a:pt x="286182" y="272918"/>
                </a:lnTo>
                <a:lnTo>
                  <a:pt x="290701" y="267349"/>
                </a:lnTo>
                <a:lnTo>
                  <a:pt x="157616" y="267349"/>
                </a:lnTo>
                <a:lnTo>
                  <a:pt x="152044" y="266727"/>
                </a:lnTo>
                <a:lnTo>
                  <a:pt x="147112" y="266111"/>
                </a:lnTo>
                <a:lnTo>
                  <a:pt x="141540" y="265490"/>
                </a:lnTo>
                <a:lnTo>
                  <a:pt x="136608" y="264253"/>
                </a:lnTo>
                <a:lnTo>
                  <a:pt x="131627" y="262395"/>
                </a:lnTo>
                <a:lnTo>
                  <a:pt x="126696" y="261158"/>
                </a:lnTo>
                <a:lnTo>
                  <a:pt x="122356" y="259305"/>
                </a:lnTo>
                <a:lnTo>
                  <a:pt x="118066" y="256825"/>
                </a:lnTo>
                <a:lnTo>
                  <a:pt x="113085" y="254351"/>
                </a:lnTo>
                <a:lnTo>
                  <a:pt x="109386" y="251877"/>
                </a:lnTo>
                <a:lnTo>
                  <a:pt x="90252" y="236405"/>
                </a:lnTo>
                <a:lnTo>
                  <a:pt x="86504" y="232689"/>
                </a:lnTo>
                <a:lnTo>
                  <a:pt x="66136" y="198035"/>
                </a:lnTo>
                <a:lnTo>
                  <a:pt x="64262" y="193086"/>
                </a:lnTo>
                <a:lnTo>
                  <a:pt x="60564" y="178231"/>
                </a:lnTo>
                <a:lnTo>
                  <a:pt x="59972" y="172661"/>
                </a:lnTo>
                <a:lnTo>
                  <a:pt x="59331" y="167712"/>
                </a:lnTo>
                <a:lnTo>
                  <a:pt x="59331" y="157189"/>
                </a:lnTo>
                <a:lnTo>
                  <a:pt x="59972" y="151620"/>
                </a:lnTo>
                <a:lnTo>
                  <a:pt x="61205" y="146666"/>
                </a:lnTo>
                <a:lnTo>
                  <a:pt x="62438" y="141097"/>
                </a:lnTo>
                <a:lnTo>
                  <a:pt x="64904" y="131195"/>
                </a:lnTo>
                <a:lnTo>
                  <a:pt x="66728" y="126246"/>
                </a:lnTo>
                <a:lnTo>
                  <a:pt x="68602" y="121914"/>
                </a:lnTo>
                <a:lnTo>
                  <a:pt x="71068" y="116965"/>
                </a:lnTo>
                <a:lnTo>
                  <a:pt x="72942" y="112633"/>
                </a:lnTo>
                <a:lnTo>
                  <a:pt x="75408" y="108300"/>
                </a:lnTo>
                <a:lnTo>
                  <a:pt x="78515" y="103968"/>
                </a:lnTo>
                <a:lnTo>
                  <a:pt x="84038" y="95919"/>
                </a:lnTo>
                <a:lnTo>
                  <a:pt x="118066" y="68692"/>
                </a:lnTo>
                <a:lnTo>
                  <a:pt x="127337" y="64976"/>
                </a:lnTo>
                <a:lnTo>
                  <a:pt x="131627" y="63123"/>
                </a:lnTo>
                <a:lnTo>
                  <a:pt x="141540" y="60644"/>
                </a:lnTo>
                <a:lnTo>
                  <a:pt x="147112" y="60028"/>
                </a:lnTo>
                <a:lnTo>
                  <a:pt x="152044" y="58790"/>
                </a:lnTo>
                <a:lnTo>
                  <a:pt x="287962" y="58790"/>
                </a:lnTo>
                <a:lnTo>
                  <a:pt x="284949" y="55074"/>
                </a:lnTo>
                <a:lnTo>
                  <a:pt x="278735" y="48267"/>
                </a:lnTo>
                <a:lnTo>
                  <a:pt x="271930" y="42082"/>
                </a:lnTo>
                <a:lnTo>
                  <a:pt x="258368" y="30943"/>
                </a:lnTo>
                <a:lnTo>
                  <a:pt x="250329" y="25989"/>
                </a:lnTo>
                <a:lnTo>
                  <a:pt x="242883" y="21041"/>
                </a:lnTo>
                <a:lnTo>
                  <a:pt x="200274" y="4327"/>
                </a:lnTo>
                <a:lnTo>
                  <a:pt x="191003" y="2474"/>
                </a:lnTo>
                <a:lnTo>
                  <a:pt x="172460" y="0"/>
                </a:lnTo>
                <a:close/>
              </a:path>
              <a:path w="292100" h="327025">
                <a:moveTo>
                  <a:pt x="245990" y="230215"/>
                </a:moveTo>
                <a:lnTo>
                  <a:pt x="214477" y="254972"/>
                </a:lnTo>
                <a:lnTo>
                  <a:pt x="186663" y="264874"/>
                </a:lnTo>
                <a:lnTo>
                  <a:pt x="181091" y="266111"/>
                </a:lnTo>
                <a:lnTo>
                  <a:pt x="168712" y="267349"/>
                </a:lnTo>
                <a:lnTo>
                  <a:pt x="290701" y="267349"/>
                </a:lnTo>
                <a:lnTo>
                  <a:pt x="291705" y="266111"/>
                </a:lnTo>
                <a:lnTo>
                  <a:pt x="288648" y="263016"/>
                </a:lnTo>
                <a:lnTo>
                  <a:pt x="245990" y="230215"/>
                </a:lnTo>
                <a:close/>
              </a:path>
              <a:path w="292100" h="327025">
                <a:moveTo>
                  <a:pt x="287962" y="58790"/>
                </a:moveTo>
                <a:lnTo>
                  <a:pt x="168712" y="58790"/>
                </a:lnTo>
                <a:lnTo>
                  <a:pt x="181091" y="60028"/>
                </a:lnTo>
                <a:lnTo>
                  <a:pt x="187255" y="61265"/>
                </a:lnTo>
                <a:lnTo>
                  <a:pt x="224340" y="77357"/>
                </a:lnTo>
                <a:lnTo>
                  <a:pt x="245349" y="97777"/>
                </a:lnTo>
                <a:lnTo>
                  <a:pt x="290472" y="61886"/>
                </a:lnTo>
                <a:lnTo>
                  <a:pt x="287962" y="5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4220" y="1251311"/>
            <a:ext cx="292100" cy="327025"/>
          </a:xfrm>
          <a:custGeom>
            <a:avLst/>
            <a:gdLst/>
            <a:ahLst/>
            <a:cxnLst/>
            <a:rect l="l" t="t" r="r" b="b"/>
            <a:pathLst>
              <a:path w="292100" h="327025">
                <a:moveTo>
                  <a:pt x="291705" y="266111"/>
                </a:moveTo>
                <a:lnTo>
                  <a:pt x="250921" y="301387"/>
                </a:lnTo>
                <a:lnTo>
                  <a:pt x="198992" y="322427"/>
                </a:lnTo>
                <a:lnTo>
                  <a:pt x="161315" y="326759"/>
                </a:lnTo>
                <a:lnTo>
                  <a:pt x="144647" y="326140"/>
                </a:lnTo>
                <a:lnTo>
                  <a:pt x="98290" y="313763"/>
                </a:lnTo>
                <a:lnTo>
                  <a:pt x="58690" y="289011"/>
                </a:lnTo>
                <a:lnTo>
                  <a:pt x="27192" y="253735"/>
                </a:lnTo>
                <a:lnTo>
                  <a:pt x="6795" y="210411"/>
                </a:lnTo>
                <a:lnTo>
                  <a:pt x="0" y="162138"/>
                </a:lnTo>
                <a:lnTo>
                  <a:pt x="616" y="145429"/>
                </a:lnTo>
                <a:lnTo>
                  <a:pt x="12979" y="99015"/>
                </a:lnTo>
                <a:lnTo>
                  <a:pt x="37090" y="59407"/>
                </a:lnTo>
                <a:lnTo>
                  <a:pt x="71709" y="27847"/>
                </a:lnTo>
                <a:lnTo>
                  <a:pt x="114318" y="7422"/>
                </a:lnTo>
                <a:lnTo>
                  <a:pt x="162548" y="0"/>
                </a:lnTo>
                <a:lnTo>
                  <a:pt x="181732" y="1237"/>
                </a:lnTo>
                <a:lnTo>
                  <a:pt x="234844" y="16708"/>
                </a:lnTo>
                <a:lnTo>
                  <a:pt x="278735" y="48267"/>
                </a:lnTo>
                <a:lnTo>
                  <a:pt x="245349" y="97161"/>
                </a:lnTo>
                <a:lnTo>
                  <a:pt x="237359" y="88496"/>
                </a:lnTo>
                <a:lnTo>
                  <a:pt x="228680" y="81069"/>
                </a:lnTo>
                <a:lnTo>
                  <a:pt x="187255" y="61265"/>
                </a:lnTo>
                <a:lnTo>
                  <a:pt x="162548" y="58169"/>
                </a:lnTo>
                <a:lnTo>
                  <a:pt x="141540" y="60644"/>
                </a:lnTo>
                <a:lnTo>
                  <a:pt x="105046" y="76120"/>
                </a:lnTo>
                <a:lnTo>
                  <a:pt x="77873" y="103968"/>
                </a:lnTo>
                <a:lnTo>
                  <a:pt x="62438" y="141097"/>
                </a:lnTo>
                <a:lnTo>
                  <a:pt x="58690" y="162138"/>
                </a:lnTo>
                <a:lnTo>
                  <a:pt x="59972" y="172661"/>
                </a:lnTo>
                <a:lnTo>
                  <a:pt x="72301" y="211648"/>
                </a:lnTo>
                <a:lnTo>
                  <a:pt x="97057" y="243212"/>
                </a:lnTo>
                <a:lnTo>
                  <a:pt x="131627" y="262395"/>
                </a:lnTo>
                <a:lnTo>
                  <a:pt x="162548" y="267349"/>
                </a:lnTo>
                <a:lnTo>
                  <a:pt x="174926" y="266727"/>
                </a:lnTo>
                <a:lnTo>
                  <a:pt x="219409" y="251877"/>
                </a:lnTo>
                <a:lnTo>
                  <a:pt x="245990" y="230215"/>
                </a:lnTo>
                <a:lnTo>
                  <a:pt x="288648" y="263016"/>
                </a:lnTo>
                <a:lnTo>
                  <a:pt x="291705" y="266111"/>
                </a:lnTo>
              </a:path>
            </a:pathLst>
          </a:custGeom>
          <a:ln w="3175">
            <a:solidFill>
              <a:srgbClr val="E108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0072" y="2180844"/>
            <a:ext cx="7045959" cy="181610"/>
          </a:xfrm>
          <a:custGeom>
            <a:avLst/>
            <a:gdLst/>
            <a:ahLst/>
            <a:cxnLst/>
            <a:rect l="l" t="t" r="r" b="b"/>
            <a:pathLst>
              <a:path w="7045959" h="181610">
                <a:moveTo>
                  <a:pt x="0" y="181356"/>
                </a:moveTo>
                <a:lnTo>
                  <a:pt x="7045452" y="181356"/>
                </a:lnTo>
                <a:lnTo>
                  <a:pt x="704545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362200"/>
            <a:ext cx="9144000" cy="1407160"/>
          </a:xfrm>
          <a:custGeom>
            <a:avLst/>
            <a:gdLst/>
            <a:ahLst/>
            <a:cxnLst/>
            <a:rect l="l" t="t" r="r" b="b"/>
            <a:pathLst>
              <a:path w="9144000" h="1407160">
                <a:moveTo>
                  <a:pt x="0" y="1406652"/>
                </a:moveTo>
                <a:lnTo>
                  <a:pt x="9144000" y="1406652"/>
                </a:lnTo>
                <a:lnTo>
                  <a:pt x="9144000" y="0"/>
                </a:lnTo>
                <a:lnTo>
                  <a:pt x="0" y="0"/>
                </a:lnTo>
                <a:lnTo>
                  <a:pt x="0" y="1406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4003" y="2362200"/>
            <a:ext cx="1463039" cy="1406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9" y="2362200"/>
            <a:ext cx="1463039" cy="1406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67811" y="2359151"/>
            <a:ext cx="1463039" cy="1408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1619" y="2362200"/>
            <a:ext cx="1463040" cy="1406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362200"/>
            <a:ext cx="1463040" cy="1406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40196" y="2362200"/>
            <a:ext cx="1463040" cy="1406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122802" y="1377060"/>
            <a:ext cx="3694429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ACO. The </a:t>
            </a:r>
            <a:r>
              <a:rPr spc="-5" dirty="0">
                <a:solidFill>
                  <a:srgbClr val="000000"/>
                </a:solidFill>
              </a:rPr>
              <a:t>future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58744" y="4774565"/>
            <a:ext cx="33572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ACO Company</a:t>
            </a:r>
            <a:r>
              <a:rPr sz="17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Verdana"/>
                <a:cs typeface="Verdana"/>
              </a:rPr>
              <a:t>Presentation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Customer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Meeting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644" y="277367"/>
            <a:ext cx="287909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ACO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Awards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b="0" spc="-10" dirty="0">
                <a:solidFill>
                  <a:srgbClr val="000000"/>
                </a:solidFill>
                <a:latin typeface="Verdana"/>
                <a:cs typeface="Verdana"/>
              </a:rPr>
              <a:t>Perfection </a:t>
            </a: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is also a</a:t>
            </a:r>
            <a:r>
              <a:rPr sz="1600" b="0" spc="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Verdana"/>
                <a:cs typeface="Verdana"/>
              </a:rPr>
              <a:t>Pleasure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4571"/>
            <a:ext cx="9144000" cy="304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076" y="1548383"/>
            <a:ext cx="2142744" cy="247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3176" y="1548383"/>
            <a:ext cx="3115055" cy="2228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4407" y="1709927"/>
            <a:ext cx="1190244" cy="2314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9347" y="4088891"/>
            <a:ext cx="4076700" cy="253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4059935"/>
            <a:ext cx="4094988" cy="2561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5903" y="1331975"/>
            <a:ext cx="4200144" cy="2599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891" y="1331975"/>
            <a:ext cx="4105655" cy="2570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0644" y="243840"/>
            <a:ext cx="5663565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ACO……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is much more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than Water Management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Solutions</a:t>
            </a:r>
          </a:p>
        </p:txBody>
      </p:sp>
      <p:sp>
        <p:nvSpPr>
          <p:cNvPr id="7" name="object 7"/>
          <p:cNvSpPr/>
          <p:nvPr/>
        </p:nvSpPr>
        <p:spPr>
          <a:xfrm>
            <a:off x="1318260" y="1424939"/>
            <a:ext cx="2026919" cy="40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1450" y="1491360"/>
            <a:ext cx="17570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Kunstwerk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Karlshuette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6252" y="1392936"/>
            <a:ext cx="1802892" cy="408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50458" y="1459357"/>
            <a:ext cx="153162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ACO Sculpture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Park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5924" y="4160520"/>
            <a:ext cx="2831592" cy="406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8860" y="4226686"/>
            <a:ext cx="255714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Schleswig Holstein Music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Festival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98947" y="4160520"/>
            <a:ext cx="2857500" cy="406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2772" y="4226686"/>
            <a:ext cx="25831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Musto Skiff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World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Championships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335" y="2449067"/>
            <a:ext cx="5827775" cy="3788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5516" y="2122931"/>
            <a:ext cx="5995415" cy="424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806" y="1460880"/>
            <a:ext cx="658622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In last few </a:t>
            </a:r>
            <a:r>
              <a:rPr sz="1500" spc="-10" dirty="0">
                <a:latin typeface="Verdana"/>
                <a:cs typeface="Verdana"/>
              </a:rPr>
              <a:t>years, </a:t>
            </a:r>
            <a:r>
              <a:rPr sz="1500" dirty="0">
                <a:latin typeface="Verdana"/>
                <a:cs typeface="Verdana"/>
              </a:rPr>
              <a:t>our </a:t>
            </a:r>
            <a:r>
              <a:rPr sz="1500" spc="-10" dirty="0">
                <a:latin typeface="Verdana"/>
                <a:cs typeface="Verdana"/>
              </a:rPr>
              <a:t>lifestyle </a:t>
            </a:r>
            <a:r>
              <a:rPr sz="1500" dirty="0">
                <a:latin typeface="Verdana"/>
                <a:cs typeface="Verdana"/>
              </a:rPr>
              <a:t>has </a:t>
            </a:r>
            <a:r>
              <a:rPr sz="1500" spc="-5" dirty="0">
                <a:latin typeface="Verdana"/>
                <a:cs typeface="Verdana"/>
              </a:rPr>
              <a:t>undergone </a:t>
            </a:r>
            <a:r>
              <a:rPr sz="1500" dirty="0">
                <a:latin typeface="Verdana"/>
                <a:cs typeface="Verdana"/>
              </a:rPr>
              <a:t>a </a:t>
            </a:r>
            <a:r>
              <a:rPr sz="1500" spc="-10" dirty="0">
                <a:latin typeface="Verdana"/>
                <a:cs typeface="Verdana"/>
              </a:rPr>
              <a:t>lot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transformation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50947" y="401701"/>
            <a:ext cx="3060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Development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Society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304800" y="3429000"/>
            <a:ext cx="2057400" cy="12932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00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180" tIns="44589" rIns="89180" bIns="44589" anchor="ctr"/>
          <a:lstStyle>
            <a:lvl1pPr defTabSz="912813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lnSpc>
                <a:spcPct val="110000"/>
              </a:lnSpc>
              <a:spcBef>
                <a:spcPct val="20000"/>
              </a:spcBef>
              <a:buChar char="-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 eaLnBrk="0" hangingPunct="0">
              <a:lnSpc>
                <a:spcPts val="1763"/>
              </a:lnSpc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….to convenience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176272" y="1876044"/>
            <a:ext cx="6621780" cy="423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272" y="1665731"/>
            <a:ext cx="6656831" cy="453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50947" y="401701"/>
            <a:ext cx="3060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Development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Society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76200" y="3429000"/>
            <a:ext cx="2057400" cy="12932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00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180" tIns="44589" rIns="89180" bIns="44589" anchor="ctr"/>
          <a:lstStyle>
            <a:lvl1pPr defTabSz="912813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lnSpc>
                <a:spcPct val="110000"/>
              </a:lnSpc>
              <a:spcBef>
                <a:spcPct val="20000"/>
              </a:spcBef>
              <a:buChar char="-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 eaLnBrk="0" hangingPunct="0">
              <a:lnSpc>
                <a:spcPts val="1763"/>
              </a:lnSpc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….to sophistication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00608" y="3846576"/>
            <a:ext cx="108648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….to</a:t>
            </a:r>
            <a:r>
              <a:rPr sz="15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wide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036" y="3955033"/>
            <a:ext cx="156273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50" b="1" spc="-367" baseline="-351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50" b="1" spc="-367" baseline="-3518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b="1" spc="-367" baseline="-351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b="1" spc="-367" baseline="-35185" dirty="0">
                <a:solidFill>
                  <a:srgbClr val="FFFFFF"/>
                </a:solidFill>
                <a:latin typeface="Verdana"/>
                <a:cs typeface="Verdana"/>
              </a:rPr>
              <a:t>ic</a:t>
            </a: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50" b="1" spc="-367" baseline="-351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50" b="1" spc="-245" dirty="0">
                <a:solidFill>
                  <a:srgbClr val="FFFFFF"/>
                </a:solidFill>
                <a:latin typeface="Arial"/>
                <a:cs typeface="Arial"/>
              </a:rPr>
              <a:t>tion…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09800" y="1901951"/>
            <a:ext cx="6121908" cy="432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1901951"/>
            <a:ext cx="6886956" cy="432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50947" y="401701"/>
            <a:ext cx="3060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Development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Society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76200" y="3429000"/>
            <a:ext cx="2057400" cy="12932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001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180" tIns="44589" rIns="89180" bIns="44589" anchor="ctr"/>
          <a:lstStyle>
            <a:lvl1pPr defTabSz="912813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lnSpc>
                <a:spcPct val="110000"/>
              </a:lnSpc>
              <a:spcBef>
                <a:spcPct val="20000"/>
              </a:spcBef>
              <a:buChar char="-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 eaLnBrk="0" hangingPunct="0">
              <a:lnSpc>
                <a:spcPts val="1763"/>
              </a:lnSpc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lnSpc>
                <a:spcPts val="1763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….to wide choice</a:t>
            </a:r>
            <a:endParaRPr lang="en-US" altLang="en-US" sz="15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991867"/>
            <a:ext cx="3057144" cy="205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6896" y="1991867"/>
            <a:ext cx="2273807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4306823"/>
            <a:ext cx="3048000" cy="190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4279391"/>
            <a:ext cx="3083052" cy="1937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806" y="1460880"/>
            <a:ext cx="3418204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And there are many such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examples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2638044"/>
            <a:ext cx="1118870" cy="647700"/>
          </a:xfrm>
          <a:custGeom>
            <a:avLst/>
            <a:gdLst/>
            <a:ahLst/>
            <a:cxnLst/>
            <a:rect l="l" t="t" r="r" b="b"/>
            <a:pathLst>
              <a:path w="1118870" h="647700">
                <a:moveTo>
                  <a:pt x="794765" y="0"/>
                </a:moveTo>
                <a:lnTo>
                  <a:pt x="794765" y="161925"/>
                </a:lnTo>
                <a:lnTo>
                  <a:pt x="0" y="161925"/>
                </a:lnTo>
                <a:lnTo>
                  <a:pt x="0" y="485775"/>
                </a:lnTo>
                <a:lnTo>
                  <a:pt x="794765" y="485775"/>
                </a:lnTo>
                <a:lnTo>
                  <a:pt x="794765" y="647700"/>
                </a:lnTo>
                <a:lnTo>
                  <a:pt x="1118615" y="323850"/>
                </a:lnTo>
                <a:lnTo>
                  <a:pt x="794765" y="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638044"/>
            <a:ext cx="1118870" cy="647700"/>
          </a:xfrm>
          <a:custGeom>
            <a:avLst/>
            <a:gdLst/>
            <a:ahLst/>
            <a:cxnLst/>
            <a:rect l="l" t="t" r="r" b="b"/>
            <a:pathLst>
              <a:path w="1118870" h="647700">
                <a:moveTo>
                  <a:pt x="0" y="161925"/>
                </a:moveTo>
                <a:lnTo>
                  <a:pt x="794765" y="161925"/>
                </a:lnTo>
                <a:lnTo>
                  <a:pt x="794765" y="0"/>
                </a:lnTo>
                <a:lnTo>
                  <a:pt x="1118615" y="323850"/>
                </a:lnTo>
                <a:lnTo>
                  <a:pt x="794765" y="647700"/>
                </a:lnTo>
                <a:lnTo>
                  <a:pt x="794765" y="485775"/>
                </a:lnTo>
                <a:lnTo>
                  <a:pt x="0" y="485775"/>
                </a:lnTo>
                <a:lnTo>
                  <a:pt x="0" y="1619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4866132"/>
            <a:ext cx="1118870" cy="646430"/>
          </a:xfrm>
          <a:custGeom>
            <a:avLst/>
            <a:gdLst/>
            <a:ahLst/>
            <a:cxnLst/>
            <a:rect l="l" t="t" r="r" b="b"/>
            <a:pathLst>
              <a:path w="1118870" h="646429">
                <a:moveTo>
                  <a:pt x="795527" y="0"/>
                </a:moveTo>
                <a:lnTo>
                  <a:pt x="795527" y="161544"/>
                </a:lnTo>
                <a:lnTo>
                  <a:pt x="0" y="161544"/>
                </a:lnTo>
                <a:lnTo>
                  <a:pt x="0" y="484632"/>
                </a:lnTo>
                <a:lnTo>
                  <a:pt x="795527" y="484632"/>
                </a:lnTo>
                <a:lnTo>
                  <a:pt x="795527" y="646176"/>
                </a:lnTo>
                <a:lnTo>
                  <a:pt x="1118615" y="323088"/>
                </a:lnTo>
                <a:lnTo>
                  <a:pt x="795527" y="0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4866132"/>
            <a:ext cx="1118870" cy="646430"/>
          </a:xfrm>
          <a:custGeom>
            <a:avLst/>
            <a:gdLst/>
            <a:ahLst/>
            <a:cxnLst/>
            <a:rect l="l" t="t" r="r" b="b"/>
            <a:pathLst>
              <a:path w="1118870" h="646429">
                <a:moveTo>
                  <a:pt x="0" y="161544"/>
                </a:moveTo>
                <a:lnTo>
                  <a:pt x="795527" y="161544"/>
                </a:lnTo>
                <a:lnTo>
                  <a:pt x="795527" y="0"/>
                </a:lnTo>
                <a:lnTo>
                  <a:pt x="1118615" y="323088"/>
                </a:lnTo>
                <a:lnTo>
                  <a:pt x="795527" y="646176"/>
                </a:lnTo>
                <a:lnTo>
                  <a:pt x="795527" y="484632"/>
                </a:lnTo>
                <a:lnTo>
                  <a:pt x="0" y="484632"/>
                </a:lnTo>
                <a:lnTo>
                  <a:pt x="0" y="1615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50947" y="401701"/>
            <a:ext cx="3060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Development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Society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004" y="3115055"/>
            <a:ext cx="451040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But one </a:t>
            </a:r>
            <a:r>
              <a:rPr sz="1800" b="1" spc="-5" dirty="0">
                <a:latin typeface="Verdana"/>
                <a:cs typeface="Verdana"/>
              </a:rPr>
              <a:t>thing has still not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changed</a:t>
            </a:r>
            <a:endParaRPr sz="1800" dirty="0">
              <a:latin typeface="Verdana"/>
              <a:cs typeface="Verdana"/>
            </a:endParaRPr>
          </a:p>
          <a:p>
            <a:pPr marL="131699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…………….Drains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947" y="401701"/>
            <a:ext cx="3060065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Development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Society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910" y="350265"/>
            <a:ext cx="224282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Current</a:t>
            </a:r>
            <a:r>
              <a:rPr spc="-50" dirty="0"/>
              <a:t> </a:t>
            </a:r>
            <a:r>
              <a:rPr spc="-5" dirty="0"/>
              <a:t>Situation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8912" y="1263396"/>
            <a:ext cx="3813048" cy="2542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959" y="1446275"/>
            <a:ext cx="3325367" cy="2176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604" y="3892294"/>
            <a:ext cx="2229612" cy="2887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6844" y="3805428"/>
            <a:ext cx="4418076" cy="2923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5100" y="4562855"/>
            <a:ext cx="1546860" cy="1548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0844" y="1383791"/>
            <a:ext cx="3040379" cy="2881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3140" y="4616196"/>
            <a:ext cx="2875788" cy="209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9044" y="2042289"/>
            <a:ext cx="2885007" cy="4100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" y="1962911"/>
            <a:ext cx="2830068" cy="4259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4332" y="6024371"/>
            <a:ext cx="515112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4579" y="5996940"/>
            <a:ext cx="515112" cy="1158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43910" y="350265"/>
            <a:ext cx="4050029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Challenges </a:t>
            </a:r>
            <a:r>
              <a:rPr dirty="0"/>
              <a:t>of </a:t>
            </a:r>
            <a:r>
              <a:rPr spc="-5" dirty="0"/>
              <a:t>Current</a:t>
            </a:r>
            <a:r>
              <a:rPr spc="-30" dirty="0"/>
              <a:t> </a:t>
            </a:r>
            <a:r>
              <a:rPr spc="-5" dirty="0"/>
              <a:t>Situation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4" y="2138172"/>
            <a:ext cx="4658868" cy="2702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652" y="2202179"/>
            <a:ext cx="4475988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602" y="2183129"/>
            <a:ext cx="4514215" cy="2557780"/>
          </a:xfrm>
          <a:custGeom>
            <a:avLst/>
            <a:gdLst/>
            <a:ahLst/>
            <a:cxnLst/>
            <a:rect l="l" t="t" r="r" b="b"/>
            <a:pathLst>
              <a:path w="4514215" h="2557779">
                <a:moveTo>
                  <a:pt x="0" y="2557272"/>
                </a:moveTo>
                <a:lnTo>
                  <a:pt x="4514088" y="2557272"/>
                </a:lnTo>
                <a:lnTo>
                  <a:pt x="4514088" y="0"/>
                </a:lnTo>
                <a:lnTo>
                  <a:pt x="0" y="0"/>
                </a:lnTo>
                <a:lnTo>
                  <a:pt x="0" y="25572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9284" y="2138172"/>
            <a:ext cx="3843527" cy="2702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291" y="2202179"/>
            <a:ext cx="3660648" cy="2519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4241" y="2183129"/>
            <a:ext cx="3698875" cy="2557780"/>
          </a:xfrm>
          <a:custGeom>
            <a:avLst/>
            <a:gdLst/>
            <a:ahLst/>
            <a:cxnLst/>
            <a:rect l="l" t="t" r="r" b="b"/>
            <a:pathLst>
              <a:path w="3698875" h="2557779">
                <a:moveTo>
                  <a:pt x="0" y="2557272"/>
                </a:moveTo>
                <a:lnTo>
                  <a:pt x="3698748" y="2557272"/>
                </a:lnTo>
                <a:lnTo>
                  <a:pt x="3698748" y="0"/>
                </a:lnTo>
                <a:lnTo>
                  <a:pt x="0" y="0"/>
                </a:lnTo>
                <a:lnTo>
                  <a:pt x="0" y="25572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33800" y="5334000"/>
            <a:ext cx="182372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81818"/>
                </a:solidFill>
                <a:latin typeface="Verdana"/>
                <a:cs typeface="Verdana"/>
              </a:rPr>
              <a:t>Chennai</a:t>
            </a:r>
            <a:r>
              <a:rPr sz="18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81818"/>
                </a:solidFill>
                <a:latin typeface="Verdana"/>
                <a:cs typeface="Verdana"/>
              </a:rPr>
              <a:t>Airport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43910" y="350265"/>
            <a:ext cx="4050029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Challenges </a:t>
            </a:r>
            <a:r>
              <a:rPr dirty="0"/>
              <a:t>of </a:t>
            </a:r>
            <a:r>
              <a:rPr spc="-5" dirty="0"/>
              <a:t>Current</a:t>
            </a:r>
            <a:r>
              <a:rPr spc="-30" dirty="0"/>
              <a:t> </a:t>
            </a:r>
            <a:r>
              <a:rPr spc="-5" dirty="0"/>
              <a:t>Situation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387350"/>
            <a:ext cx="99060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Agen</a:t>
            </a:r>
            <a:r>
              <a:rPr dirty="0"/>
              <a:t>da</a:t>
            </a:r>
          </a:p>
        </p:txBody>
      </p:sp>
      <p:sp>
        <p:nvSpPr>
          <p:cNvPr id="4" name="object 4"/>
          <p:cNvSpPr/>
          <p:nvPr/>
        </p:nvSpPr>
        <p:spPr>
          <a:xfrm>
            <a:off x="6838188" y="4126991"/>
            <a:ext cx="1286255" cy="1010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4659" y="1299972"/>
            <a:ext cx="1446276" cy="1126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3219" y="5141974"/>
            <a:ext cx="1629155" cy="1629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500" y="2671572"/>
            <a:ext cx="1627631" cy="1222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0095" y="1663065"/>
            <a:ext cx="687705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to the ACO Group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ACO in India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endParaRPr lang="en-I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Font typeface="Wingdings" panose="05000000000000000000" pitchFamily="2" charset="2"/>
              <a:buChar char="§"/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and Solutions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External Drainage</a:t>
            </a:r>
          </a:p>
          <a:p>
            <a:pPr lvl="1">
              <a:lnSpc>
                <a:spcPct val="150000"/>
              </a:lnSpc>
              <a:buClr>
                <a:srgbClr val="E2001A"/>
              </a:buClr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Building Drainage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Landscape Solutions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Separator Technology</a:t>
            </a:r>
          </a:p>
          <a:p>
            <a:pPr>
              <a:lnSpc>
                <a:spcPct val="150000"/>
              </a:lnSpc>
              <a:buClr>
                <a:srgbClr val="E2001A"/>
              </a:buClr>
            </a:pPr>
            <a:endParaRPr lang="en-IN" sz="1800" dirty="0" smtClean="0"/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Font typeface="Wingdings" panose="05000000000000000000" pitchFamily="2" charset="2"/>
              <a:buChar char="§"/>
            </a:pPr>
            <a:endParaRPr lang="en-IN" sz="1800" dirty="0" smtClean="0"/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Font typeface="Wingdings" panose="05000000000000000000" pitchFamily="2" charset="2"/>
              <a:buChar char="§"/>
            </a:pPr>
            <a:endParaRPr lang="en-IN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2368295"/>
            <a:ext cx="2604516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1423" y="4337303"/>
            <a:ext cx="3118104" cy="228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5832" y="2368295"/>
            <a:ext cx="2750820" cy="3317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7060" y="1424939"/>
            <a:ext cx="3011424" cy="2602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3910" y="350265"/>
            <a:ext cx="490855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Drainage </a:t>
            </a:r>
            <a:r>
              <a:rPr dirty="0"/>
              <a:t>Systems are </a:t>
            </a:r>
            <a:r>
              <a:rPr spc="-5" dirty="0"/>
              <a:t>Installed,</a:t>
            </a:r>
            <a:r>
              <a:rPr spc="-20" dirty="0"/>
              <a:t> </a:t>
            </a:r>
            <a:r>
              <a:rPr spc="-5" dirty="0"/>
              <a:t>But…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115">
              <a:lnSpc>
                <a:spcPts val="2160"/>
              </a:lnSpc>
            </a:pPr>
            <a:r>
              <a:rPr spc="-5" dirty="0"/>
              <a:t>ACO </a:t>
            </a:r>
            <a:r>
              <a:rPr dirty="0"/>
              <a:t>Systems &amp; </a:t>
            </a:r>
            <a:r>
              <a:rPr spc="-5" dirty="0"/>
              <a:t>Solutions </a:t>
            </a:r>
            <a:r>
              <a:rPr dirty="0"/>
              <a:t>Pvt</a:t>
            </a:r>
            <a:r>
              <a:rPr spc="-70" dirty="0"/>
              <a:t> </a:t>
            </a:r>
            <a:r>
              <a:rPr spc="-5" dirty="0"/>
              <a:t>Ltd</a:t>
            </a:r>
          </a:p>
          <a:p>
            <a:pPr marL="1174115">
              <a:lnSpc>
                <a:spcPts val="1920"/>
              </a:lnSpc>
            </a:pPr>
            <a:r>
              <a:rPr sz="1600" b="0" spc="-25" dirty="0">
                <a:latin typeface="Verdana"/>
                <a:cs typeface="Verdana"/>
              </a:rPr>
              <a:t>Your </a:t>
            </a:r>
            <a:r>
              <a:rPr sz="1600" b="0" spc="-10" dirty="0">
                <a:latin typeface="Verdana"/>
                <a:cs typeface="Verdana"/>
              </a:rPr>
              <a:t>Partner </a:t>
            </a:r>
            <a:r>
              <a:rPr sz="1600" b="0" spc="-5" dirty="0">
                <a:latin typeface="Verdana"/>
                <a:cs typeface="Verdana"/>
              </a:rPr>
              <a:t>in </a:t>
            </a:r>
            <a:r>
              <a:rPr sz="1600" b="0" spc="-20" dirty="0">
                <a:latin typeface="Verdana"/>
                <a:cs typeface="Verdana"/>
              </a:rPr>
              <a:t>Water </a:t>
            </a:r>
            <a:r>
              <a:rPr sz="1600" b="0" spc="-5" dirty="0">
                <a:latin typeface="Verdana"/>
                <a:cs typeface="Verdana"/>
              </a:rPr>
              <a:t>Management</a:t>
            </a:r>
            <a:r>
              <a:rPr sz="1600" b="0" spc="95" dirty="0">
                <a:latin typeface="Verdana"/>
                <a:cs typeface="Verdana"/>
              </a:rPr>
              <a:t> </a:t>
            </a:r>
            <a:r>
              <a:rPr sz="1600" b="0" spc="-10" dirty="0">
                <a:latin typeface="Verdana"/>
                <a:cs typeface="Verdana"/>
              </a:rPr>
              <a:t>Solutions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3640" y="3947159"/>
            <a:ext cx="2342388" cy="2688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0459" y="3947159"/>
            <a:ext cx="1792224" cy="2688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79" y="3947159"/>
            <a:ext cx="2516124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53667"/>
            <a:ext cx="9144000" cy="2578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636" y="1328927"/>
            <a:ext cx="7408163" cy="491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79" y="6252971"/>
            <a:ext cx="763524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" y="1752600"/>
            <a:ext cx="838200" cy="562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" y="4191000"/>
            <a:ext cx="859536" cy="669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" y="5334000"/>
            <a:ext cx="838200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2200" y="6248399"/>
            <a:ext cx="1565148" cy="609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4735" y="2322576"/>
            <a:ext cx="966216" cy="966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0916" y="3454908"/>
            <a:ext cx="1004316" cy="667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3107" y="4351020"/>
            <a:ext cx="981455" cy="908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3379" y="6248399"/>
            <a:ext cx="838200" cy="6095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7783" y="5686044"/>
            <a:ext cx="966215" cy="7254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07" y="3048000"/>
            <a:ext cx="710184" cy="576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123" y="5135753"/>
            <a:ext cx="2389505" cy="364490"/>
          </a:xfrm>
          <a:custGeom>
            <a:avLst/>
            <a:gdLst/>
            <a:ahLst/>
            <a:cxnLst/>
            <a:rect l="l" t="t" r="r" b="b"/>
            <a:pathLst>
              <a:path w="2389505" h="364489">
                <a:moveTo>
                  <a:pt x="2314606" y="43032"/>
                </a:moveTo>
                <a:lnTo>
                  <a:pt x="0" y="338582"/>
                </a:lnTo>
                <a:lnTo>
                  <a:pt x="3276" y="364236"/>
                </a:lnTo>
                <a:lnTo>
                  <a:pt x="2317905" y="68811"/>
                </a:lnTo>
                <a:lnTo>
                  <a:pt x="2338391" y="53100"/>
                </a:lnTo>
                <a:lnTo>
                  <a:pt x="2314606" y="43032"/>
                </a:lnTo>
                <a:close/>
              </a:path>
              <a:path w="2389505" h="364489">
                <a:moveTo>
                  <a:pt x="2366489" y="36957"/>
                </a:moveTo>
                <a:lnTo>
                  <a:pt x="2362187" y="36957"/>
                </a:lnTo>
                <a:lnTo>
                  <a:pt x="2365489" y="62738"/>
                </a:lnTo>
                <a:lnTo>
                  <a:pt x="2317905" y="68811"/>
                </a:lnTo>
                <a:lnTo>
                  <a:pt x="2284590" y="94361"/>
                </a:lnTo>
                <a:lnTo>
                  <a:pt x="2278875" y="98806"/>
                </a:lnTo>
                <a:lnTo>
                  <a:pt x="2277859" y="106934"/>
                </a:lnTo>
                <a:lnTo>
                  <a:pt x="2282177" y="112522"/>
                </a:lnTo>
                <a:lnTo>
                  <a:pt x="2286495" y="118237"/>
                </a:lnTo>
                <a:lnTo>
                  <a:pt x="2294623" y="119253"/>
                </a:lnTo>
                <a:lnTo>
                  <a:pt x="2300338" y="114935"/>
                </a:lnTo>
                <a:lnTo>
                  <a:pt x="2389238" y="46609"/>
                </a:lnTo>
                <a:lnTo>
                  <a:pt x="2366489" y="36957"/>
                </a:lnTo>
                <a:close/>
              </a:path>
              <a:path w="2389505" h="364489">
                <a:moveTo>
                  <a:pt x="2338391" y="53100"/>
                </a:moveTo>
                <a:lnTo>
                  <a:pt x="2317905" y="68811"/>
                </a:lnTo>
                <a:lnTo>
                  <a:pt x="2365489" y="62738"/>
                </a:lnTo>
                <a:lnTo>
                  <a:pt x="2365359" y="61722"/>
                </a:lnTo>
                <a:lnTo>
                  <a:pt x="2358758" y="61722"/>
                </a:lnTo>
                <a:lnTo>
                  <a:pt x="2338391" y="53100"/>
                </a:lnTo>
                <a:close/>
              </a:path>
              <a:path w="2389505" h="364489">
                <a:moveTo>
                  <a:pt x="2355964" y="39624"/>
                </a:moveTo>
                <a:lnTo>
                  <a:pt x="2338391" y="53100"/>
                </a:lnTo>
                <a:lnTo>
                  <a:pt x="2358758" y="61722"/>
                </a:lnTo>
                <a:lnTo>
                  <a:pt x="2355964" y="39624"/>
                </a:lnTo>
                <a:close/>
              </a:path>
              <a:path w="2389505" h="364489">
                <a:moveTo>
                  <a:pt x="2362528" y="39624"/>
                </a:moveTo>
                <a:lnTo>
                  <a:pt x="2355964" y="39624"/>
                </a:lnTo>
                <a:lnTo>
                  <a:pt x="2358758" y="61722"/>
                </a:lnTo>
                <a:lnTo>
                  <a:pt x="2365359" y="61722"/>
                </a:lnTo>
                <a:lnTo>
                  <a:pt x="2362528" y="39624"/>
                </a:lnTo>
                <a:close/>
              </a:path>
              <a:path w="2389505" h="364489">
                <a:moveTo>
                  <a:pt x="2362187" y="36957"/>
                </a:moveTo>
                <a:lnTo>
                  <a:pt x="2314606" y="43032"/>
                </a:lnTo>
                <a:lnTo>
                  <a:pt x="2338391" y="53100"/>
                </a:lnTo>
                <a:lnTo>
                  <a:pt x="2355964" y="39624"/>
                </a:lnTo>
                <a:lnTo>
                  <a:pt x="2362528" y="39624"/>
                </a:lnTo>
                <a:lnTo>
                  <a:pt x="2362187" y="36957"/>
                </a:lnTo>
                <a:close/>
              </a:path>
              <a:path w="2389505" h="364489">
                <a:moveTo>
                  <a:pt x="2279383" y="0"/>
                </a:moveTo>
                <a:lnTo>
                  <a:pt x="2271763" y="3048"/>
                </a:lnTo>
                <a:lnTo>
                  <a:pt x="2266175" y="16256"/>
                </a:lnTo>
                <a:lnTo>
                  <a:pt x="2269350" y="23876"/>
                </a:lnTo>
                <a:lnTo>
                  <a:pt x="2314606" y="43032"/>
                </a:lnTo>
                <a:lnTo>
                  <a:pt x="2362187" y="36957"/>
                </a:lnTo>
                <a:lnTo>
                  <a:pt x="2366489" y="36957"/>
                </a:lnTo>
                <a:lnTo>
                  <a:pt x="22793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6721" y="4377182"/>
            <a:ext cx="779780" cy="160655"/>
          </a:xfrm>
          <a:custGeom>
            <a:avLst/>
            <a:gdLst/>
            <a:ahLst/>
            <a:cxnLst/>
            <a:rect l="l" t="t" r="r" b="b"/>
            <a:pathLst>
              <a:path w="779780" h="160654">
                <a:moveTo>
                  <a:pt x="704999" y="42907"/>
                </a:moveTo>
                <a:lnTo>
                  <a:pt x="0" y="135001"/>
                </a:lnTo>
                <a:lnTo>
                  <a:pt x="3352" y="160655"/>
                </a:lnTo>
                <a:lnTo>
                  <a:pt x="708322" y="68559"/>
                </a:lnTo>
                <a:lnTo>
                  <a:pt x="728598" y="52846"/>
                </a:lnTo>
                <a:lnTo>
                  <a:pt x="704999" y="42907"/>
                </a:lnTo>
                <a:close/>
              </a:path>
              <a:path w="779780" h="160654">
                <a:moveTo>
                  <a:pt x="756946" y="36703"/>
                </a:moveTo>
                <a:lnTo>
                  <a:pt x="752500" y="36703"/>
                </a:lnTo>
                <a:lnTo>
                  <a:pt x="755802" y="62357"/>
                </a:lnTo>
                <a:lnTo>
                  <a:pt x="708322" y="68559"/>
                </a:lnTo>
                <a:lnTo>
                  <a:pt x="675030" y="94361"/>
                </a:lnTo>
                <a:lnTo>
                  <a:pt x="669315" y="98679"/>
                </a:lnTo>
                <a:lnTo>
                  <a:pt x="668299" y="106807"/>
                </a:lnTo>
                <a:lnTo>
                  <a:pt x="672617" y="112522"/>
                </a:lnTo>
                <a:lnTo>
                  <a:pt x="677062" y="118110"/>
                </a:lnTo>
                <a:lnTo>
                  <a:pt x="685190" y="119253"/>
                </a:lnTo>
                <a:lnTo>
                  <a:pt x="779551" y="46228"/>
                </a:lnTo>
                <a:lnTo>
                  <a:pt x="756946" y="36703"/>
                </a:lnTo>
                <a:close/>
              </a:path>
              <a:path w="779780" h="160654">
                <a:moveTo>
                  <a:pt x="728598" y="52846"/>
                </a:moveTo>
                <a:lnTo>
                  <a:pt x="708322" y="68559"/>
                </a:lnTo>
                <a:lnTo>
                  <a:pt x="755802" y="62357"/>
                </a:lnTo>
                <a:lnTo>
                  <a:pt x="755687" y="61468"/>
                </a:lnTo>
                <a:lnTo>
                  <a:pt x="749071" y="61468"/>
                </a:lnTo>
                <a:lnTo>
                  <a:pt x="728598" y="52846"/>
                </a:lnTo>
                <a:close/>
              </a:path>
              <a:path w="779780" h="160654">
                <a:moveTo>
                  <a:pt x="746150" y="39243"/>
                </a:moveTo>
                <a:lnTo>
                  <a:pt x="728598" y="52846"/>
                </a:lnTo>
                <a:lnTo>
                  <a:pt x="749071" y="61468"/>
                </a:lnTo>
                <a:lnTo>
                  <a:pt x="746150" y="39243"/>
                </a:lnTo>
                <a:close/>
              </a:path>
              <a:path w="779780" h="160654">
                <a:moveTo>
                  <a:pt x="752827" y="39243"/>
                </a:moveTo>
                <a:lnTo>
                  <a:pt x="746150" y="39243"/>
                </a:lnTo>
                <a:lnTo>
                  <a:pt x="749071" y="61468"/>
                </a:lnTo>
                <a:lnTo>
                  <a:pt x="755687" y="61468"/>
                </a:lnTo>
                <a:lnTo>
                  <a:pt x="752827" y="39243"/>
                </a:lnTo>
                <a:close/>
              </a:path>
              <a:path w="779780" h="160654">
                <a:moveTo>
                  <a:pt x="752500" y="36703"/>
                </a:moveTo>
                <a:lnTo>
                  <a:pt x="704999" y="42907"/>
                </a:lnTo>
                <a:lnTo>
                  <a:pt x="728598" y="52846"/>
                </a:lnTo>
                <a:lnTo>
                  <a:pt x="746150" y="39243"/>
                </a:lnTo>
                <a:lnTo>
                  <a:pt x="752827" y="39243"/>
                </a:lnTo>
                <a:lnTo>
                  <a:pt x="752500" y="36703"/>
                </a:lnTo>
                <a:close/>
              </a:path>
              <a:path w="779780" h="160654">
                <a:moveTo>
                  <a:pt x="669569" y="0"/>
                </a:moveTo>
                <a:lnTo>
                  <a:pt x="661949" y="3048"/>
                </a:lnTo>
                <a:lnTo>
                  <a:pt x="659282" y="9652"/>
                </a:lnTo>
                <a:lnTo>
                  <a:pt x="656488" y="16256"/>
                </a:lnTo>
                <a:lnTo>
                  <a:pt x="659536" y="23876"/>
                </a:lnTo>
                <a:lnTo>
                  <a:pt x="666140" y="26543"/>
                </a:lnTo>
                <a:lnTo>
                  <a:pt x="704999" y="42907"/>
                </a:lnTo>
                <a:lnTo>
                  <a:pt x="752500" y="36703"/>
                </a:lnTo>
                <a:lnTo>
                  <a:pt x="756946" y="36703"/>
                </a:lnTo>
                <a:lnTo>
                  <a:pt x="676173" y="2667"/>
                </a:lnTo>
                <a:lnTo>
                  <a:pt x="6695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828" y="2826004"/>
            <a:ext cx="1793875" cy="464184"/>
          </a:xfrm>
          <a:custGeom>
            <a:avLst/>
            <a:gdLst/>
            <a:ahLst/>
            <a:cxnLst/>
            <a:rect l="l" t="t" r="r" b="b"/>
            <a:pathLst>
              <a:path w="1793875" h="464185">
                <a:moveTo>
                  <a:pt x="1718943" y="39309"/>
                </a:moveTo>
                <a:lnTo>
                  <a:pt x="0" y="438658"/>
                </a:lnTo>
                <a:lnTo>
                  <a:pt x="5867" y="463804"/>
                </a:lnTo>
                <a:lnTo>
                  <a:pt x="1724902" y="64551"/>
                </a:lnTo>
                <a:lnTo>
                  <a:pt x="1743560" y="46908"/>
                </a:lnTo>
                <a:lnTo>
                  <a:pt x="1718943" y="39309"/>
                </a:lnTo>
                <a:close/>
              </a:path>
              <a:path w="1793875" h="464185">
                <a:moveTo>
                  <a:pt x="1771456" y="28448"/>
                </a:moveTo>
                <a:lnTo>
                  <a:pt x="1765693" y="28448"/>
                </a:lnTo>
                <a:lnTo>
                  <a:pt x="1771535" y="53721"/>
                </a:lnTo>
                <a:lnTo>
                  <a:pt x="1724902" y="64551"/>
                </a:lnTo>
                <a:lnTo>
                  <a:pt x="1694319" y="93472"/>
                </a:lnTo>
                <a:lnTo>
                  <a:pt x="1689112" y="98298"/>
                </a:lnTo>
                <a:lnTo>
                  <a:pt x="1688858" y="106553"/>
                </a:lnTo>
                <a:lnTo>
                  <a:pt x="1693811" y="111760"/>
                </a:lnTo>
                <a:lnTo>
                  <a:pt x="1698637" y="116967"/>
                </a:lnTo>
                <a:lnTo>
                  <a:pt x="1706892" y="117221"/>
                </a:lnTo>
                <a:lnTo>
                  <a:pt x="1793633" y="35306"/>
                </a:lnTo>
                <a:lnTo>
                  <a:pt x="1771456" y="28448"/>
                </a:lnTo>
                <a:close/>
              </a:path>
              <a:path w="1793875" h="464185">
                <a:moveTo>
                  <a:pt x="1743560" y="46908"/>
                </a:moveTo>
                <a:lnTo>
                  <a:pt x="1724902" y="64551"/>
                </a:lnTo>
                <a:lnTo>
                  <a:pt x="1771535" y="53721"/>
                </a:lnTo>
                <a:lnTo>
                  <a:pt x="1771476" y="53467"/>
                </a:lnTo>
                <a:lnTo>
                  <a:pt x="1764804" y="53467"/>
                </a:lnTo>
                <a:lnTo>
                  <a:pt x="1743560" y="46908"/>
                </a:lnTo>
                <a:close/>
              </a:path>
              <a:path w="1793875" h="464185">
                <a:moveTo>
                  <a:pt x="1759724" y="31623"/>
                </a:moveTo>
                <a:lnTo>
                  <a:pt x="1743560" y="46908"/>
                </a:lnTo>
                <a:lnTo>
                  <a:pt x="1764804" y="53467"/>
                </a:lnTo>
                <a:lnTo>
                  <a:pt x="1759724" y="31623"/>
                </a:lnTo>
                <a:close/>
              </a:path>
              <a:path w="1793875" h="464185">
                <a:moveTo>
                  <a:pt x="1766427" y="31623"/>
                </a:moveTo>
                <a:lnTo>
                  <a:pt x="1759724" y="31623"/>
                </a:lnTo>
                <a:lnTo>
                  <a:pt x="1764804" y="53467"/>
                </a:lnTo>
                <a:lnTo>
                  <a:pt x="1771476" y="53467"/>
                </a:lnTo>
                <a:lnTo>
                  <a:pt x="1766427" y="31623"/>
                </a:lnTo>
                <a:close/>
              </a:path>
              <a:path w="1793875" h="464185">
                <a:moveTo>
                  <a:pt x="1765693" y="28448"/>
                </a:moveTo>
                <a:lnTo>
                  <a:pt x="1718943" y="39309"/>
                </a:lnTo>
                <a:lnTo>
                  <a:pt x="1743560" y="46908"/>
                </a:lnTo>
                <a:lnTo>
                  <a:pt x="1759724" y="31623"/>
                </a:lnTo>
                <a:lnTo>
                  <a:pt x="1766427" y="31623"/>
                </a:lnTo>
                <a:lnTo>
                  <a:pt x="1765693" y="28448"/>
                </a:lnTo>
                <a:close/>
              </a:path>
              <a:path w="1793875" h="464185">
                <a:moveTo>
                  <a:pt x="1679714" y="0"/>
                </a:moveTo>
                <a:lnTo>
                  <a:pt x="1672475" y="3810"/>
                </a:lnTo>
                <a:lnTo>
                  <a:pt x="1668157" y="17525"/>
                </a:lnTo>
                <a:lnTo>
                  <a:pt x="1671967" y="24765"/>
                </a:lnTo>
                <a:lnTo>
                  <a:pt x="1718943" y="39309"/>
                </a:lnTo>
                <a:lnTo>
                  <a:pt x="1765693" y="28448"/>
                </a:lnTo>
                <a:lnTo>
                  <a:pt x="1771456" y="28448"/>
                </a:lnTo>
                <a:lnTo>
                  <a:pt x="1686445" y="2159"/>
                </a:lnTo>
                <a:lnTo>
                  <a:pt x="16797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514" y="2303779"/>
            <a:ext cx="1269365" cy="572770"/>
          </a:xfrm>
          <a:custGeom>
            <a:avLst/>
            <a:gdLst/>
            <a:ahLst/>
            <a:cxnLst/>
            <a:rect l="l" t="t" r="r" b="b"/>
            <a:pathLst>
              <a:path w="1269364" h="572769">
                <a:moveTo>
                  <a:pt x="1196093" y="540800"/>
                </a:moveTo>
                <a:lnTo>
                  <a:pt x="1154366" y="545846"/>
                </a:lnTo>
                <a:lnTo>
                  <a:pt x="1147254" y="546608"/>
                </a:lnTo>
                <a:lnTo>
                  <a:pt x="1142174" y="553085"/>
                </a:lnTo>
                <a:lnTo>
                  <a:pt x="1143952" y="567309"/>
                </a:lnTo>
                <a:lnTo>
                  <a:pt x="1150302" y="572389"/>
                </a:lnTo>
                <a:lnTo>
                  <a:pt x="1254083" y="559816"/>
                </a:lnTo>
                <a:lnTo>
                  <a:pt x="1240091" y="559816"/>
                </a:lnTo>
                <a:lnTo>
                  <a:pt x="1196093" y="540800"/>
                </a:lnTo>
                <a:close/>
              </a:path>
              <a:path w="1269364" h="572769">
                <a:moveTo>
                  <a:pt x="1221650" y="537710"/>
                </a:moveTo>
                <a:lnTo>
                  <a:pt x="1196093" y="540800"/>
                </a:lnTo>
                <a:lnTo>
                  <a:pt x="1240091" y="559816"/>
                </a:lnTo>
                <a:lnTo>
                  <a:pt x="1241951" y="555498"/>
                </a:lnTo>
                <a:lnTo>
                  <a:pt x="1234757" y="555498"/>
                </a:lnTo>
                <a:lnTo>
                  <a:pt x="1221650" y="537710"/>
                </a:lnTo>
                <a:close/>
              </a:path>
              <a:path w="1269364" h="572769">
                <a:moveTo>
                  <a:pt x="1189926" y="460756"/>
                </a:moveTo>
                <a:lnTo>
                  <a:pt x="1184211" y="464947"/>
                </a:lnTo>
                <a:lnTo>
                  <a:pt x="1178496" y="469265"/>
                </a:lnTo>
                <a:lnTo>
                  <a:pt x="1177226" y="477393"/>
                </a:lnTo>
                <a:lnTo>
                  <a:pt x="1206314" y="516896"/>
                </a:lnTo>
                <a:lnTo>
                  <a:pt x="1250378" y="535940"/>
                </a:lnTo>
                <a:lnTo>
                  <a:pt x="1240091" y="559816"/>
                </a:lnTo>
                <a:lnTo>
                  <a:pt x="1254083" y="559816"/>
                </a:lnTo>
                <a:lnTo>
                  <a:pt x="1268793" y="558038"/>
                </a:lnTo>
                <a:lnTo>
                  <a:pt x="1202372" y="467741"/>
                </a:lnTo>
                <a:lnTo>
                  <a:pt x="1198054" y="462025"/>
                </a:lnTo>
                <a:lnTo>
                  <a:pt x="1189926" y="460756"/>
                </a:lnTo>
                <a:close/>
              </a:path>
              <a:path w="1269364" h="572769">
                <a:moveTo>
                  <a:pt x="1243647" y="535051"/>
                </a:moveTo>
                <a:lnTo>
                  <a:pt x="1221650" y="537710"/>
                </a:lnTo>
                <a:lnTo>
                  <a:pt x="1234757" y="555498"/>
                </a:lnTo>
                <a:lnTo>
                  <a:pt x="1243647" y="535051"/>
                </a:lnTo>
                <a:close/>
              </a:path>
              <a:path w="1269364" h="572769">
                <a:moveTo>
                  <a:pt x="1248321" y="535051"/>
                </a:moveTo>
                <a:lnTo>
                  <a:pt x="1243647" y="535051"/>
                </a:lnTo>
                <a:lnTo>
                  <a:pt x="1234757" y="555498"/>
                </a:lnTo>
                <a:lnTo>
                  <a:pt x="1241951" y="555498"/>
                </a:lnTo>
                <a:lnTo>
                  <a:pt x="1250378" y="535940"/>
                </a:lnTo>
                <a:lnTo>
                  <a:pt x="1248321" y="535051"/>
                </a:lnTo>
                <a:close/>
              </a:path>
              <a:path w="1269364" h="572769">
                <a:moveTo>
                  <a:pt x="10287" y="0"/>
                </a:moveTo>
                <a:lnTo>
                  <a:pt x="0" y="23875"/>
                </a:lnTo>
                <a:lnTo>
                  <a:pt x="1196093" y="540800"/>
                </a:lnTo>
                <a:lnTo>
                  <a:pt x="1221650" y="537710"/>
                </a:lnTo>
                <a:lnTo>
                  <a:pt x="1206314" y="516896"/>
                </a:lnTo>
                <a:lnTo>
                  <a:pt x="10287" y="0"/>
                </a:lnTo>
                <a:close/>
              </a:path>
              <a:path w="1269364" h="572769">
                <a:moveTo>
                  <a:pt x="1206314" y="516896"/>
                </a:moveTo>
                <a:lnTo>
                  <a:pt x="1221650" y="537710"/>
                </a:lnTo>
                <a:lnTo>
                  <a:pt x="1243647" y="535051"/>
                </a:lnTo>
                <a:lnTo>
                  <a:pt x="1248321" y="535051"/>
                </a:lnTo>
                <a:lnTo>
                  <a:pt x="1206314" y="516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901" y="5647131"/>
            <a:ext cx="438150" cy="609600"/>
          </a:xfrm>
          <a:custGeom>
            <a:avLst/>
            <a:gdLst/>
            <a:ahLst/>
            <a:cxnLst/>
            <a:rect l="l" t="t" r="r" b="b"/>
            <a:pathLst>
              <a:path w="438150" h="609600">
                <a:moveTo>
                  <a:pt x="407854" y="41937"/>
                </a:moveTo>
                <a:lnTo>
                  <a:pt x="384363" y="52570"/>
                </a:lnTo>
                <a:lnTo>
                  <a:pt x="0" y="594220"/>
                </a:lnTo>
                <a:lnTo>
                  <a:pt x="21081" y="609206"/>
                </a:lnTo>
                <a:lnTo>
                  <a:pt x="405566" y="67563"/>
                </a:lnTo>
                <a:lnTo>
                  <a:pt x="407854" y="41937"/>
                </a:lnTo>
                <a:close/>
              </a:path>
              <a:path w="438150" h="609600">
                <a:moveTo>
                  <a:pt x="436433" y="13461"/>
                </a:moveTo>
                <a:lnTo>
                  <a:pt x="412115" y="13461"/>
                </a:lnTo>
                <a:lnTo>
                  <a:pt x="433324" y="28460"/>
                </a:lnTo>
                <a:lnTo>
                  <a:pt x="405566" y="67563"/>
                </a:lnTo>
                <a:lnTo>
                  <a:pt x="401193" y="116560"/>
                </a:lnTo>
                <a:lnTo>
                  <a:pt x="406400" y="122859"/>
                </a:lnTo>
                <a:lnTo>
                  <a:pt x="420750" y="124129"/>
                </a:lnTo>
                <a:lnTo>
                  <a:pt x="426974" y="118872"/>
                </a:lnTo>
                <a:lnTo>
                  <a:pt x="436433" y="13461"/>
                </a:lnTo>
                <a:close/>
              </a:path>
              <a:path w="438150" h="609600">
                <a:moveTo>
                  <a:pt x="437642" y="0"/>
                </a:moveTo>
                <a:lnTo>
                  <a:pt x="328930" y="49263"/>
                </a:lnTo>
                <a:lnTo>
                  <a:pt x="326009" y="56934"/>
                </a:lnTo>
                <a:lnTo>
                  <a:pt x="328930" y="63449"/>
                </a:lnTo>
                <a:lnTo>
                  <a:pt x="331978" y="69964"/>
                </a:lnTo>
                <a:lnTo>
                  <a:pt x="339598" y="72859"/>
                </a:lnTo>
                <a:lnTo>
                  <a:pt x="384363" y="52570"/>
                </a:lnTo>
                <a:lnTo>
                  <a:pt x="412115" y="13461"/>
                </a:lnTo>
                <a:lnTo>
                  <a:pt x="436433" y="13461"/>
                </a:lnTo>
                <a:lnTo>
                  <a:pt x="437642" y="0"/>
                </a:lnTo>
                <a:close/>
              </a:path>
              <a:path w="438150" h="609600">
                <a:moveTo>
                  <a:pt x="421094" y="19811"/>
                </a:moveTo>
                <a:lnTo>
                  <a:pt x="409829" y="19811"/>
                </a:lnTo>
                <a:lnTo>
                  <a:pt x="428117" y="32765"/>
                </a:lnTo>
                <a:lnTo>
                  <a:pt x="407854" y="41937"/>
                </a:lnTo>
                <a:lnTo>
                  <a:pt x="405566" y="67563"/>
                </a:lnTo>
                <a:lnTo>
                  <a:pt x="433324" y="28460"/>
                </a:lnTo>
                <a:lnTo>
                  <a:pt x="421094" y="19811"/>
                </a:lnTo>
                <a:close/>
              </a:path>
              <a:path w="438150" h="609600">
                <a:moveTo>
                  <a:pt x="412115" y="13461"/>
                </a:moveTo>
                <a:lnTo>
                  <a:pt x="384363" y="52570"/>
                </a:lnTo>
                <a:lnTo>
                  <a:pt x="407854" y="41937"/>
                </a:lnTo>
                <a:lnTo>
                  <a:pt x="409829" y="19811"/>
                </a:lnTo>
                <a:lnTo>
                  <a:pt x="421094" y="19811"/>
                </a:lnTo>
                <a:lnTo>
                  <a:pt x="412115" y="13461"/>
                </a:lnTo>
                <a:close/>
              </a:path>
              <a:path w="438150" h="609600">
                <a:moveTo>
                  <a:pt x="409829" y="19811"/>
                </a:moveTo>
                <a:lnTo>
                  <a:pt x="407854" y="41937"/>
                </a:lnTo>
                <a:lnTo>
                  <a:pt x="428117" y="32765"/>
                </a:lnTo>
                <a:lnTo>
                  <a:pt x="409829" y="198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1430" y="5346953"/>
            <a:ext cx="441959" cy="907415"/>
          </a:xfrm>
          <a:custGeom>
            <a:avLst/>
            <a:gdLst/>
            <a:ahLst/>
            <a:cxnLst/>
            <a:rect l="l" t="t" r="r" b="b"/>
            <a:pathLst>
              <a:path w="441960" h="907414">
                <a:moveTo>
                  <a:pt x="409228" y="46580"/>
                </a:moveTo>
                <a:lnTo>
                  <a:pt x="388102" y="61244"/>
                </a:lnTo>
                <a:lnTo>
                  <a:pt x="0" y="896239"/>
                </a:lnTo>
                <a:lnTo>
                  <a:pt x="23495" y="907161"/>
                </a:lnTo>
                <a:lnTo>
                  <a:pt x="411619" y="72120"/>
                </a:lnTo>
                <a:lnTo>
                  <a:pt x="409228" y="46580"/>
                </a:lnTo>
                <a:close/>
              </a:path>
              <a:path w="441960" h="907414">
                <a:moveTo>
                  <a:pt x="432569" y="17780"/>
                </a:moveTo>
                <a:lnTo>
                  <a:pt x="408305" y="17780"/>
                </a:lnTo>
                <a:lnTo>
                  <a:pt x="431800" y="28702"/>
                </a:lnTo>
                <a:lnTo>
                  <a:pt x="411619" y="72120"/>
                </a:lnTo>
                <a:lnTo>
                  <a:pt x="415544" y="114046"/>
                </a:lnTo>
                <a:lnTo>
                  <a:pt x="416179" y="121158"/>
                </a:lnTo>
                <a:lnTo>
                  <a:pt x="422529" y="126365"/>
                </a:lnTo>
                <a:lnTo>
                  <a:pt x="436753" y="125095"/>
                </a:lnTo>
                <a:lnTo>
                  <a:pt x="441960" y="118745"/>
                </a:lnTo>
                <a:lnTo>
                  <a:pt x="441325" y="111633"/>
                </a:lnTo>
                <a:lnTo>
                  <a:pt x="432569" y="17780"/>
                </a:lnTo>
                <a:close/>
              </a:path>
              <a:path w="441960" h="907414">
                <a:moveTo>
                  <a:pt x="430911" y="0"/>
                </a:moveTo>
                <a:lnTo>
                  <a:pt x="332994" y="68072"/>
                </a:lnTo>
                <a:lnTo>
                  <a:pt x="331470" y="76200"/>
                </a:lnTo>
                <a:lnTo>
                  <a:pt x="335534" y="82042"/>
                </a:lnTo>
                <a:lnTo>
                  <a:pt x="339725" y="87884"/>
                </a:lnTo>
                <a:lnTo>
                  <a:pt x="347726" y="89408"/>
                </a:lnTo>
                <a:lnTo>
                  <a:pt x="353568" y="85217"/>
                </a:lnTo>
                <a:lnTo>
                  <a:pt x="388102" y="61244"/>
                </a:lnTo>
                <a:lnTo>
                  <a:pt x="408305" y="17780"/>
                </a:lnTo>
                <a:lnTo>
                  <a:pt x="432569" y="17780"/>
                </a:lnTo>
                <a:lnTo>
                  <a:pt x="430911" y="0"/>
                </a:lnTo>
                <a:close/>
              </a:path>
              <a:path w="441960" h="907414">
                <a:moveTo>
                  <a:pt x="422784" y="24511"/>
                </a:moveTo>
                <a:lnTo>
                  <a:pt x="407162" y="24511"/>
                </a:lnTo>
                <a:lnTo>
                  <a:pt x="427482" y="33909"/>
                </a:lnTo>
                <a:lnTo>
                  <a:pt x="409228" y="46580"/>
                </a:lnTo>
                <a:lnTo>
                  <a:pt x="411619" y="72120"/>
                </a:lnTo>
                <a:lnTo>
                  <a:pt x="431800" y="28702"/>
                </a:lnTo>
                <a:lnTo>
                  <a:pt x="422784" y="24511"/>
                </a:lnTo>
                <a:close/>
              </a:path>
              <a:path w="441960" h="907414">
                <a:moveTo>
                  <a:pt x="408305" y="17780"/>
                </a:moveTo>
                <a:lnTo>
                  <a:pt x="388102" y="61244"/>
                </a:lnTo>
                <a:lnTo>
                  <a:pt x="409228" y="46580"/>
                </a:lnTo>
                <a:lnTo>
                  <a:pt x="407162" y="24511"/>
                </a:lnTo>
                <a:lnTo>
                  <a:pt x="422784" y="24511"/>
                </a:lnTo>
                <a:lnTo>
                  <a:pt x="408305" y="17780"/>
                </a:lnTo>
                <a:close/>
              </a:path>
              <a:path w="441960" h="907414">
                <a:moveTo>
                  <a:pt x="407162" y="24511"/>
                </a:moveTo>
                <a:lnTo>
                  <a:pt x="409228" y="46580"/>
                </a:lnTo>
                <a:lnTo>
                  <a:pt x="427482" y="33909"/>
                </a:lnTo>
                <a:lnTo>
                  <a:pt x="407162" y="245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3241" y="3969258"/>
            <a:ext cx="2113280" cy="2472690"/>
          </a:xfrm>
          <a:custGeom>
            <a:avLst/>
            <a:gdLst/>
            <a:ahLst/>
            <a:cxnLst/>
            <a:rect l="l" t="t" r="r" b="b"/>
            <a:pathLst>
              <a:path w="2113279" h="2472690">
                <a:moveTo>
                  <a:pt x="33399" y="39123"/>
                </a:moveTo>
                <a:lnTo>
                  <a:pt x="37944" y="64498"/>
                </a:lnTo>
                <a:lnTo>
                  <a:pt x="2093594" y="2472207"/>
                </a:lnTo>
                <a:lnTo>
                  <a:pt x="2113280" y="2455392"/>
                </a:lnTo>
                <a:lnTo>
                  <a:pt x="57794" y="47656"/>
                </a:lnTo>
                <a:lnTo>
                  <a:pt x="33399" y="39123"/>
                </a:lnTo>
                <a:close/>
              </a:path>
              <a:path w="2113279" h="2472690">
                <a:moveTo>
                  <a:pt x="0" y="0"/>
                </a:moveTo>
                <a:lnTo>
                  <a:pt x="21209" y="117348"/>
                </a:lnTo>
                <a:lnTo>
                  <a:pt x="27940" y="122047"/>
                </a:lnTo>
                <a:lnTo>
                  <a:pt x="42037" y="119507"/>
                </a:lnTo>
                <a:lnTo>
                  <a:pt x="46609" y="112776"/>
                </a:lnTo>
                <a:lnTo>
                  <a:pt x="45338" y="105791"/>
                </a:lnTo>
                <a:lnTo>
                  <a:pt x="37944" y="64498"/>
                </a:lnTo>
                <a:lnTo>
                  <a:pt x="6731" y="27940"/>
                </a:lnTo>
                <a:lnTo>
                  <a:pt x="26543" y="11049"/>
                </a:lnTo>
                <a:lnTo>
                  <a:pt x="31666" y="11049"/>
                </a:lnTo>
                <a:lnTo>
                  <a:pt x="0" y="0"/>
                </a:lnTo>
                <a:close/>
              </a:path>
              <a:path w="2113279" h="2472690">
                <a:moveTo>
                  <a:pt x="26543" y="11049"/>
                </a:moveTo>
                <a:lnTo>
                  <a:pt x="6731" y="27940"/>
                </a:lnTo>
                <a:lnTo>
                  <a:pt x="37944" y="64498"/>
                </a:lnTo>
                <a:lnTo>
                  <a:pt x="33399" y="39123"/>
                </a:lnTo>
                <a:lnTo>
                  <a:pt x="12319" y="31750"/>
                </a:lnTo>
                <a:lnTo>
                  <a:pt x="29463" y="17145"/>
                </a:lnTo>
                <a:lnTo>
                  <a:pt x="31747" y="17145"/>
                </a:lnTo>
                <a:lnTo>
                  <a:pt x="26543" y="11049"/>
                </a:lnTo>
                <a:close/>
              </a:path>
              <a:path w="2113279" h="2472690">
                <a:moveTo>
                  <a:pt x="31666" y="11049"/>
                </a:moveTo>
                <a:lnTo>
                  <a:pt x="26543" y="11049"/>
                </a:lnTo>
                <a:lnTo>
                  <a:pt x="57794" y="47656"/>
                </a:lnTo>
                <a:lnTo>
                  <a:pt x="97282" y="61468"/>
                </a:lnTo>
                <a:lnTo>
                  <a:pt x="104140" y="63754"/>
                </a:lnTo>
                <a:lnTo>
                  <a:pt x="111506" y="60198"/>
                </a:lnTo>
                <a:lnTo>
                  <a:pt x="113792" y="53467"/>
                </a:lnTo>
                <a:lnTo>
                  <a:pt x="116205" y="46736"/>
                </a:lnTo>
                <a:lnTo>
                  <a:pt x="112649" y="39370"/>
                </a:lnTo>
                <a:lnTo>
                  <a:pt x="31666" y="11049"/>
                </a:lnTo>
                <a:close/>
              </a:path>
              <a:path w="2113279" h="2472690">
                <a:moveTo>
                  <a:pt x="31747" y="17145"/>
                </a:moveTo>
                <a:lnTo>
                  <a:pt x="29463" y="17145"/>
                </a:lnTo>
                <a:lnTo>
                  <a:pt x="33399" y="39123"/>
                </a:lnTo>
                <a:lnTo>
                  <a:pt x="57794" y="47656"/>
                </a:lnTo>
                <a:lnTo>
                  <a:pt x="31747" y="17145"/>
                </a:lnTo>
                <a:close/>
              </a:path>
              <a:path w="2113279" h="2472690">
                <a:moveTo>
                  <a:pt x="29463" y="17145"/>
                </a:moveTo>
                <a:lnTo>
                  <a:pt x="12319" y="31750"/>
                </a:lnTo>
                <a:lnTo>
                  <a:pt x="33399" y="39123"/>
                </a:lnTo>
                <a:lnTo>
                  <a:pt x="29463" y="171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5202" y="3845814"/>
            <a:ext cx="3140075" cy="2216150"/>
          </a:xfrm>
          <a:custGeom>
            <a:avLst/>
            <a:gdLst/>
            <a:ahLst/>
            <a:cxnLst/>
            <a:rect l="l" t="t" r="r" b="b"/>
            <a:pathLst>
              <a:path w="3140075" h="2216150">
                <a:moveTo>
                  <a:pt x="42007" y="29572"/>
                </a:moveTo>
                <a:lnTo>
                  <a:pt x="52772" y="53073"/>
                </a:lnTo>
                <a:lnTo>
                  <a:pt x="3124707" y="2215629"/>
                </a:lnTo>
                <a:lnTo>
                  <a:pt x="3139567" y="2194445"/>
                </a:lnTo>
                <a:lnTo>
                  <a:pt x="67588" y="31746"/>
                </a:lnTo>
                <a:lnTo>
                  <a:pt x="42007" y="29572"/>
                </a:lnTo>
                <a:close/>
              </a:path>
              <a:path w="3140075" h="2216150">
                <a:moveTo>
                  <a:pt x="0" y="0"/>
                </a:moveTo>
                <a:lnTo>
                  <a:pt x="46609" y="101981"/>
                </a:lnTo>
                <a:lnTo>
                  <a:pt x="49657" y="108458"/>
                </a:lnTo>
                <a:lnTo>
                  <a:pt x="57276" y="111379"/>
                </a:lnTo>
                <a:lnTo>
                  <a:pt x="63881" y="108331"/>
                </a:lnTo>
                <a:lnTo>
                  <a:pt x="70358" y="105410"/>
                </a:lnTo>
                <a:lnTo>
                  <a:pt x="73151" y="97662"/>
                </a:lnTo>
                <a:lnTo>
                  <a:pt x="70231" y="91186"/>
                </a:lnTo>
                <a:lnTo>
                  <a:pt x="52772" y="53073"/>
                </a:lnTo>
                <a:lnTo>
                  <a:pt x="13462" y="25400"/>
                </a:lnTo>
                <a:lnTo>
                  <a:pt x="28448" y="4191"/>
                </a:lnTo>
                <a:lnTo>
                  <a:pt x="49174" y="4191"/>
                </a:lnTo>
                <a:lnTo>
                  <a:pt x="0" y="0"/>
                </a:lnTo>
                <a:close/>
              </a:path>
              <a:path w="3140075" h="2216150">
                <a:moveTo>
                  <a:pt x="28448" y="4191"/>
                </a:moveTo>
                <a:lnTo>
                  <a:pt x="13462" y="25400"/>
                </a:lnTo>
                <a:lnTo>
                  <a:pt x="52772" y="53073"/>
                </a:lnTo>
                <a:lnTo>
                  <a:pt x="42007" y="29572"/>
                </a:lnTo>
                <a:lnTo>
                  <a:pt x="19812" y="27686"/>
                </a:lnTo>
                <a:lnTo>
                  <a:pt x="32765" y="9398"/>
                </a:lnTo>
                <a:lnTo>
                  <a:pt x="35844" y="9398"/>
                </a:lnTo>
                <a:lnTo>
                  <a:pt x="28448" y="4191"/>
                </a:lnTo>
                <a:close/>
              </a:path>
              <a:path w="3140075" h="2216150">
                <a:moveTo>
                  <a:pt x="49174" y="4191"/>
                </a:moveTo>
                <a:lnTo>
                  <a:pt x="28448" y="4191"/>
                </a:lnTo>
                <a:lnTo>
                  <a:pt x="67588" y="31746"/>
                </a:lnTo>
                <a:lnTo>
                  <a:pt x="116712" y="35941"/>
                </a:lnTo>
                <a:lnTo>
                  <a:pt x="122936" y="30606"/>
                </a:lnTo>
                <a:lnTo>
                  <a:pt x="123571" y="23494"/>
                </a:lnTo>
                <a:lnTo>
                  <a:pt x="124078" y="16383"/>
                </a:lnTo>
                <a:lnTo>
                  <a:pt x="118872" y="10160"/>
                </a:lnTo>
                <a:lnTo>
                  <a:pt x="49174" y="4191"/>
                </a:lnTo>
                <a:close/>
              </a:path>
              <a:path w="3140075" h="2216150">
                <a:moveTo>
                  <a:pt x="35844" y="9398"/>
                </a:moveTo>
                <a:lnTo>
                  <a:pt x="32765" y="9398"/>
                </a:lnTo>
                <a:lnTo>
                  <a:pt x="42007" y="29572"/>
                </a:lnTo>
                <a:lnTo>
                  <a:pt x="67588" y="31746"/>
                </a:lnTo>
                <a:lnTo>
                  <a:pt x="35844" y="9398"/>
                </a:lnTo>
                <a:close/>
              </a:path>
              <a:path w="3140075" h="2216150">
                <a:moveTo>
                  <a:pt x="32765" y="9398"/>
                </a:moveTo>
                <a:lnTo>
                  <a:pt x="19812" y="27686"/>
                </a:lnTo>
                <a:lnTo>
                  <a:pt x="42007" y="29572"/>
                </a:lnTo>
                <a:lnTo>
                  <a:pt x="32765" y="93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2341" y="3323971"/>
            <a:ext cx="3289935" cy="1494790"/>
          </a:xfrm>
          <a:custGeom>
            <a:avLst/>
            <a:gdLst/>
            <a:ahLst/>
            <a:cxnLst/>
            <a:rect l="l" t="t" r="r" b="b"/>
            <a:pathLst>
              <a:path w="3289934" h="1494789">
                <a:moveTo>
                  <a:pt x="72532" y="31047"/>
                </a:moveTo>
                <a:lnTo>
                  <a:pt x="46862" y="33813"/>
                </a:lnTo>
                <a:lnTo>
                  <a:pt x="61794" y="54637"/>
                </a:lnTo>
                <a:lnTo>
                  <a:pt x="3279266" y="1494662"/>
                </a:lnTo>
                <a:lnTo>
                  <a:pt x="3289808" y="1471040"/>
                </a:lnTo>
                <a:lnTo>
                  <a:pt x="72532" y="31047"/>
                </a:lnTo>
                <a:close/>
              </a:path>
              <a:path w="3289934" h="1494789">
                <a:moveTo>
                  <a:pt x="118618" y="0"/>
                </a:moveTo>
                <a:lnTo>
                  <a:pt x="0" y="12826"/>
                </a:lnTo>
                <a:lnTo>
                  <a:pt x="69469" y="109854"/>
                </a:lnTo>
                <a:lnTo>
                  <a:pt x="77597" y="111125"/>
                </a:lnTo>
                <a:lnTo>
                  <a:pt x="83438" y="106933"/>
                </a:lnTo>
                <a:lnTo>
                  <a:pt x="89154" y="102742"/>
                </a:lnTo>
                <a:lnTo>
                  <a:pt x="90550" y="94741"/>
                </a:lnTo>
                <a:lnTo>
                  <a:pt x="61794" y="54637"/>
                </a:lnTo>
                <a:lnTo>
                  <a:pt x="18034" y="35051"/>
                </a:lnTo>
                <a:lnTo>
                  <a:pt x="28702" y="11429"/>
                </a:lnTo>
                <a:lnTo>
                  <a:pt x="125634" y="11429"/>
                </a:lnTo>
                <a:lnTo>
                  <a:pt x="124968" y="5206"/>
                </a:lnTo>
                <a:lnTo>
                  <a:pt x="118618" y="0"/>
                </a:lnTo>
                <a:close/>
              </a:path>
              <a:path w="3289934" h="1494789">
                <a:moveTo>
                  <a:pt x="28702" y="11429"/>
                </a:moveTo>
                <a:lnTo>
                  <a:pt x="18034" y="35051"/>
                </a:lnTo>
                <a:lnTo>
                  <a:pt x="61794" y="54637"/>
                </a:lnTo>
                <a:lnTo>
                  <a:pt x="48570" y="36194"/>
                </a:lnTo>
                <a:lnTo>
                  <a:pt x="24765" y="36194"/>
                </a:lnTo>
                <a:lnTo>
                  <a:pt x="33909" y="15748"/>
                </a:lnTo>
                <a:lnTo>
                  <a:pt x="38349" y="15748"/>
                </a:lnTo>
                <a:lnTo>
                  <a:pt x="28702" y="11429"/>
                </a:lnTo>
                <a:close/>
              </a:path>
              <a:path w="3289934" h="1494789">
                <a:moveTo>
                  <a:pt x="33909" y="15748"/>
                </a:moveTo>
                <a:lnTo>
                  <a:pt x="24765" y="36194"/>
                </a:lnTo>
                <a:lnTo>
                  <a:pt x="46862" y="33813"/>
                </a:lnTo>
                <a:lnTo>
                  <a:pt x="33909" y="15748"/>
                </a:lnTo>
                <a:close/>
              </a:path>
              <a:path w="3289934" h="1494789">
                <a:moveTo>
                  <a:pt x="46862" y="33813"/>
                </a:moveTo>
                <a:lnTo>
                  <a:pt x="24765" y="36194"/>
                </a:lnTo>
                <a:lnTo>
                  <a:pt x="48570" y="36194"/>
                </a:lnTo>
                <a:lnTo>
                  <a:pt x="46862" y="33813"/>
                </a:lnTo>
                <a:close/>
              </a:path>
              <a:path w="3289934" h="1494789">
                <a:moveTo>
                  <a:pt x="38349" y="15748"/>
                </a:moveTo>
                <a:lnTo>
                  <a:pt x="33909" y="15748"/>
                </a:lnTo>
                <a:lnTo>
                  <a:pt x="46862" y="33813"/>
                </a:lnTo>
                <a:lnTo>
                  <a:pt x="72532" y="31047"/>
                </a:lnTo>
                <a:lnTo>
                  <a:pt x="38349" y="15748"/>
                </a:lnTo>
                <a:close/>
              </a:path>
              <a:path w="3289934" h="1494789">
                <a:moveTo>
                  <a:pt x="125634" y="11429"/>
                </a:moveTo>
                <a:lnTo>
                  <a:pt x="28702" y="11429"/>
                </a:lnTo>
                <a:lnTo>
                  <a:pt x="72532" y="31047"/>
                </a:lnTo>
                <a:lnTo>
                  <a:pt x="121412" y="25780"/>
                </a:lnTo>
                <a:lnTo>
                  <a:pt x="126492" y="19430"/>
                </a:lnTo>
                <a:lnTo>
                  <a:pt x="125634" y="114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2341" y="3235070"/>
            <a:ext cx="3072765" cy="568325"/>
          </a:xfrm>
          <a:custGeom>
            <a:avLst/>
            <a:gdLst/>
            <a:ahLst/>
            <a:cxnLst/>
            <a:rect l="l" t="t" r="r" b="b"/>
            <a:pathLst>
              <a:path w="3072765" h="568325">
                <a:moveTo>
                  <a:pt x="74607" y="41660"/>
                </a:moveTo>
                <a:lnTo>
                  <a:pt x="50615" y="50779"/>
                </a:lnTo>
                <a:lnTo>
                  <a:pt x="70372" y="67201"/>
                </a:lnTo>
                <a:lnTo>
                  <a:pt x="3068066" y="567816"/>
                </a:lnTo>
                <a:lnTo>
                  <a:pt x="3072384" y="542289"/>
                </a:lnTo>
                <a:lnTo>
                  <a:pt x="74607" y="41660"/>
                </a:lnTo>
                <a:close/>
              </a:path>
              <a:path w="3072765" h="568325">
                <a:moveTo>
                  <a:pt x="111506" y="0"/>
                </a:moveTo>
                <a:lnTo>
                  <a:pt x="0" y="42290"/>
                </a:lnTo>
                <a:lnTo>
                  <a:pt x="91694" y="118617"/>
                </a:lnTo>
                <a:lnTo>
                  <a:pt x="99822" y="117855"/>
                </a:lnTo>
                <a:lnTo>
                  <a:pt x="104394" y="112267"/>
                </a:lnTo>
                <a:lnTo>
                  <a:pt x="108966" y="106806"/>
                </a:lnTo>
                <a:lnTo>
                  <a:pt x="108331" y="98678"/>
                </a:lnTo>
                <a:lnTo>
                  <a:pt x="102743" y="94106"/>
                </a:lnTo>
                <a:lnTo>
                  <a:pt x="70372" y="67201"/>
                </a:lnTo>
                <a:lnTo>
                  <a:pt x="23113" y="59308"/>
                </a:lnTo>
                <a:lnTo>
                  <a:pt x="27432" y="33781"/>
                </a:lnTo>
                <a:lnTo>
                  <a:pt x="95334" y="33781"/>
                </a:lnTo>
                <a:lnTo>
                  <a:pt x="120650" y="24129"/>
                </a:lnTo>
                <a:lnTo>
                  <a:pt x="124079" y="16637"/>
                </a:lnTo>
                <a:lnTo>
                  <a:pt x="121538" y="10032"/>
                </a:lnTo>
                <a:lnTo>
                  <a:pt x="118999" y="3301"/>
                </a:lnTo>
                <a:lnTo>
                  <a:pt x="111506" y="0"/>
                </a:lnTo>
                <a:close/>
              </a:path>
              <a:path w="3072765" h="568325">
                <a:moveTo>
                  <a:pt x="27432" y="33781"/>
                </a:moveTo>
                <a:lnTo>
                  <a:pt x="23113" y="59308"/>
                </a:lnTo>
                <a:lnTo>
                  <a:pt x="70372" y="67201"/>
                </a:lnTo>
                <a:lnTo>
                  <a:pt x="60113" y="58674"/>
                </a:lnTo>
                <a:lnTo>
                  <a:pt x="29845" y="58674"/>
                </a:lnTo>
                <a:lnTo>
                  <a:pt x="33528" y="36575"/>
                </a:lnTo>
                <a:lnTo>
                  <a:pt x="44162" y="36575"/>
                </a:lnTo>
                <a:lnTo>
                  <a:pt x="27432" y="33781"/>
                </a:lnTo>
                <a:close/>
              </a:path>
              <a:path w="3072765" h="568325">
                <a:moveTo>
                  <a:pt x="33528" y="36575"/>
                </a:moveTo>
                <a:lnTo>
                  <a:pt x="29845" y="58674"/>
                </a:lnTo>
                <a:lnTo>
                  <a:pt x="50615" y="50779"/>
                </a:lnTo>
                <a:lnTo>
                  <a:pt x="33528" y="36575"/>
                </a:lnTo>
                <a:close/>
              </a:path>
              <a:path w="3072765" h="568325">
                <a:moveTo>
                  <a:pt x="50615" y="50779"/>
                </a:moveTo>
                <a:lnTo>
                  <a:pt x="29845" y="58674"/>
                </a:lnTo>
                <a:lnTo>
                  <a:pt x="60113" y="58674"/>
                </a:lnTo>
                <a:lnTo>
                  <a:pt x="50615" y="50779"/>
                </a:lnTo>
                <a:close/>
              </a:path>
              <a:path w="3072765" h="568325">
                <a:moveTo>
                  <a:pt x="44162" y="36575"/>
                </a:moveTo>
                <a:lnTo>
                  <a:pt x="33528" y="36575"/>
                </a:lnTo>
                <a:lnTo>
                  <a:pt x="50615" y="50779"/>
                </a:lnTo>
                <a:lnTo>
                  <a:pt x="74607" y="41660"/>
                </a:lnTo>
                <a:lnTo>
                  <a:pt x="44162" y="36575"/>
                </a:lnTo>
                <a:close/>
              </a:path>
              <a:path w="3072765" h="568325">
                <a:moveTo>
                  <a:pt x="95334" y="33781"/>
                </a:moveTo>
                <a:lnTo>
                  <a:pt x="27432" y="33781"/>
                </a:lnTo>
                <a:lnTo>
                  <a:pt x="74607" y="41660"/>
                </a:lnTo>
                <a:lnTo>
                  <a:pt x="95334" y="337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4361" y="2801239"/>
            <a:ext cx="2289175" cy="120650"/>
          </a:xfrm>
          <a:custGeom>
            <a:avLst/>
            <a:gdLst/>
            <a:ahLst/>
            <a:cxnLst/>
            <a:rect l="l" t="t" r="r" b="b"/>
            <a:pathLst>
              <a:path w="2289175" h="120650">
                <a:moveTo>
                  <a:pt x="102997" y="0"/>
                </a:moveTo>
                <a:lnTo>
                  <a:pt x="0" y="60071"/>
                </a:lnTo>
                <a:lnTo>
                  <a:pt x="102997" y="120141"/>
                </a:lnTo>
                <a:lnTo>
                  <a:pt x="110998" y="118110"/>
                </a:lnTo>
                <a:lnTo>
                  <a:pt x="114553" y="111887"/>
                </a:lnTo>
                <a:lnTo>
                  <a:pt x="118110" y="105790"/>
                </a:lnTo>
                <a:lnTo>
                  <a:pt x="116077" y="97789"/>
                </a:lnTo>
                <a:lnTo>
                  <a:pt x="109854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6"/>
                </a:lnTo>
                <a:lnTo>
                  <a:pt x="73496" y="47116"/>
                </a:lnTo>
                <a:lnTo>
                  <a:pt x="109854" y="25908"/>
                </a:lnTo>
                <a:lnTo>
                  <a:pt x="116077" y="22351"/>
                </a:lnTo>
                <a:lnTo>
                  <a:pt x="118110" y="14350"/>
                </a:lnTo>
                <a:lnTo>
                  <a:pt x="114553" y="8255"/>
                </a:lnTo>
                <a:lnTo>
                  <a:pt x="110998" y="2032"/>
                </a:lnTo>
                <a:lnTo>
                  <a:pt x="102997" y="0"/>
                </a:lnTo>
                <a:close/>
              </a:path>
              <a:path w="2289175" h="120650">
                <a:moveTo>
                  <a:pt x="73496" y="47116"/>
                </a:moveTo>
                <a:lnTo>
                  <a:pt x="25653" y="47116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0" y="71247"/>
                </a:lnTo>
                <a:lnTo>
                  <a:pt x="32130" y="48895"/>
                </a:lnTo>
                <a:lnTo>
                  <a:pt x="70448" y="48895"/>
                </a:lnTo>
                <a:lnTo>
                  <a:pt x="73496" y="47116"/>
                </a:lnTo>
                <a:close/>
              </a:path>
              <a:path w="2289175" h="120650">
                <a:moveTo>
                  <a:pt x="2289174" y="47116"/>
                </a:moveTo>
                <a:lnTo>
                  <a:pt x="73496" y="47116"/>
                </a:lnTo>
                <a:lnTo>
                  <a:pt x="51289" y="60071"/>
                </a:lnTo>
                <a:lnTo>
                  <a:pt x="73496" y="73025"/>
                </a:lnTo>
                <a:lnTo>
                  <a:pt x="2289174" y="73025"/>
                </a:lnTo>
                <a:lnTo>
                  <a:pt x="2289174" y="47116"/>
                </a:lnTo>
                <a:close/>
              </a:path>
              <a:path w="2289175" h="120650">
                <a:moveTo>
                  <a:pt x="32130" y="48895"/>
                </a:moveTo>
                <a:lnTo>
                  <a:pt x="32130" y="71247"/>
                </a:lnTo>
                <a:lnTo>
                  <a:pt x="51289" y="60071"/>
                </a:lnTo>
                <a:lnTo>
                  <a:pt x="32130" y="48895"/>
                </a:lnTo>
                <a:close/>
              </a:path>
              <a:path w="2289175" h="120650">
                <a:moveTo>
                  <a:pt x="51289" y="60071"/>
                </a:moveTo>
                <a:lnTo>
                  <a:pt x="32130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2289175" h="120650">
                <a:moveTo>
                  <a:pt x="70448" y="48895"/>
                </a:moveTo>
                <a:lnTo>
                  <a:pt x="32130" y="48895"/>
                </a:lnTo>
                <a:lnTo>
                  <a:pt x="51289" y="60071"/>
                </a:lnTo>
                <a:lnTo>
                  <a:pt x="70448" y="488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5800" y="1322832"/>
            <a:ext cx="620268" cy="976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115">
              <a:lnSpc>
                <a:spcPts val="2160"/>
              </a:lnSpc>
            </a:pPr>
            <a:r>
              <a:rPr spc="-5" dirty="0"/>
              <a:t>ACO </a:t>
            </a:r>
            <a:r>
              <a:rPr dirty="0"/>
              <a:t>Systems &amp; </a:t>
            </a:r>
            <a:r>
              <a:rPr spc="-5" dirty="0"/>
              <a:t>Solutions </a:t>
            </a:r>
            <a:r>
              <a:rPr dirty="0"/>
              <a:t>Pvt</a:t>
            </a:r>
            <a:r>
              <a:rPr spc="-70" dirty="0"/>
              <a:t> </a:t>
            </a:r>
            <a:r>
              <a:rPr spc="-5" dirty="0"/>
              <a:t>Ltd</a:t>
            </a:r>
          </a:p>
          <a:p>
            <a:pPr marL="1174115">
              <a:lnSpc>
                <a:spcPts val="1920"/>
              </a:lnSpc>
            </a:pPr>
            <a:r>
              <a:rPr sz="1600" b="0" spc="-25" dirty="0">
                <a:latin typeface="Verdana"/>
                <a:cs typeface="Verdana"/>
              </a:rPr>
              <a:t>Your </a:t>
            </a:r>
            <a:r>
              <a:rPr sz="1600" b="0" spc="-10" dirty="0">
                <a:latin typeface="Verdana"/>
                <a:cs typeface="Verdana"/>
              </a:rPr>
              <a:t>Partner </a:t>
            </a:r>
            <a:r>
              <a:rPr sz="1600" b="0" spc="-5" dirty="0">
                <a:latin typeface="Verdana"/>
                <a:cs typeface="Verdana"/>
              </a:rPr>
              <a:t>in </a:t>
            </a:r>
            <a:r>
              <a:rPr sz="1600" b="0" spc="-20" dirty="0">
                <a:latin typeface="Verdana"/>
                <a:cs typeface="Verdana"/>
              </a:rPr>
              <a:t>Water </a:t>
            </a:r>
            <a:r>
              <a:rPr sz="1600" b="0" spc="-5" dirty="0">
                <a:latin typeface="Verdana"/>
                <a:cs typeface="Verdana"/>
              </a:rPr>
              <a:t>Management</a:t>
            </a:r>
            <a:r>
              <a:rPr sz="1600" b="0" spc="95" dirty="0">
                <a:latin typeface="Verdana"/>
                <a:cs typeface="Verdana"/>
              </a:rPr>
              <a:t> </a:t>
            </a:r>
            <a:r>
              <a:rPr sz="1600" b="0" spc="-10" dirty="0">
                <a:latin typeface="Verdana"/>
                <a:cs typeface="Verdana"/>
              </a:rPr>
              <a:t>Solutions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6020" y="2218944"/>
            <a:ext cx="2085339" cy="629920"/>
          </a:xfrm>
          <a:prstGeom prst="rect">
            <a:avLst/>
          </a:prstGeom>
          <a:solidFill>
            <a:srgbClr val="E1001A"/>
          </a:solidFill>
          <a:ln w="914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469900" marR="445134" indent="24130">
              <a:lnSpc>
                <a:spcPct val="100000"/>
              </a:lnSpc>
              <a:spcBef>
                <a:spcPts val="600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BUILDING  D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AINAG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3269" y="3214751"/>
            <a:ext cx="1717039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Roof</a:t>
            </a:r>
            <a:r>
              <a:rPr sz="150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Drainage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3269" y="3671951"/>
            <a:ext cx="122428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Balcony  D</a:t>
            </a:r>
            <a:r>
              <a:rPr sz="1500" spc="-30" dirty="0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3269" y="4358004"/>
            <a:ext cx="122428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Façade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sz="1500" spc="-30" dirty="0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3269" y="5501335"/>
            <a:ext cx="122428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Kitchen  D</a:t>
            </a:r>
            <a:r>
              <a:rPr sz="1500" spc="-30" dirty="0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2218944"/>
            <a:ext cx="2094230" cy="631190"/>
          </a:xfrm>
          <a:prstGeom prst="rect">
            <a:avLst/>
          </a:prstGeom>
          <a:solidFill>
            <a:srgbClr val="E1001A"/>
          </a:solidFill>
          <a:ln w="9144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473075" marR="450850" indent="19685">
              <a:lnSpc>
                <a:spcPct val="100000"/>
              </a:lnSpc>
              <a:spcBef>
                <a:spcPts val="600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EXTERNAL  D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AINAG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874" y="3214751"/>
            <a:ext cx="1667510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Surface</a:t>
            </a:r>
            <a:r>
              <a:rPr sz="1500" spc="-7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Water 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Drainage  Systems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874" y="4129151"/>
            <a:ext cx="154686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Storm</a:t>
            </a:r>
            <a:r>
              <a:rPr sz="150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Water</a:t>
            </a:r>
            <a:endParaRPr sz="15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Management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874" y="4815204"/>
            <a:ext cx="39477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Sports</a:t>
            </a:r>
            <a:r>
              <a:rPr sz="1500" spc="-8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Special</a:t>
            </a:r>
            <a:endParaRPr sz="1500">
              <a:latin typeface="Verdana"/>
              <a:cs typeface="Verdana"/>
            </a:endParaRPr>
          </a:p>
          <a:p>
            <a:pPr marL="2572385" lvl="1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572385" algn="l"/>
                <a:tab pos="2573020" algn="l"/>
              </a:tabLst>
            </a:pP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Bath</a:t>
            </a:r>
            <a:r>
              <a:rPr sz="1500" spc="-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Drainage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874" y="5272404"/>
            <a:ext cx="1859914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30" dirty="0">
                <a:solidFill>
                  <a:srgbClr val="181818"/>
                </a:solidFill>
                <a:latin typeface="Verdana"/>
                <a:cs typeface="Verdana"/>
              </a:rPr>
              <a:t>Tunnel</a:t>
            </a:r>
            <a:r>
              <a:rPr sz="150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Drainage</a:t>
            </a:r>
            <a:endParaRPr sz="15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Systems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874" y="5958535"/>
            <a:ext cx="40411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Stormbrixx</a:t>
            </a:r>
            <a:endParaRPr sz="1500">
              <a:latin typeface="Verdana"/>
              <a:cs typeface="Verdana"/>
            </a:endParaRPr>
          </a:p>
          <a:p>
            <a:pPr marL="2572385" lvl="1" indent="-3429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572385" algn="l"/>
                <a:tab pos="2573020" algn="l"/>
              </a:tabLst>
            </a:pP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Piping</a:t>
            </a:r>
            <a:r>
              <a:rPr sz="1500" spc="-2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Systems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4296" y="2218944"/>
            <a:ext cx="2094230" cy="629920"/>
          </a:xfrm>
          <a:prstGeom prst="rect">
            <a:avLst/>
          </a:prstGeom>
          <a:solidFill>
            <a:srgbClr val="E1001A"/>
          </a:solidFill>
          <a:ln w="9144">
            <a:solidFill>
              <a:srgbClr val="00000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740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LANDSCAPE</a:t>
            </a:r>
            <a:endParaRPr sz="1500">
              <a:latin typeface="Verdana"/>
              <a:cs typeface="Verdana"/>
            </a:endParaRPr>
          </a:p>
          <a:p>
            <a:pPr marL="408940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SOLUTIONS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925" y="3232403"/>
            <a:ext cx="14249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Kerb</a:t>
            </a:r>
            <a:r>
              <a:rPr sz="1500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Drains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3925" y="3689604"/>
            <a:ext cx="14154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Grass</a:t>
            </a:r>
            <a:r>
              <a:rPr sz="150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Grids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3925" y="4147057"/>
            <a:ext cx="146558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40" dirty="0">
                <a:solidFill>
                  <a:srgbClr val="181818"/>
                </a:solidFill>
                <a:latin typeface="Verdana"/>
                <a:cs typeface="Verdana"/>
              </a:rPr>
              <a:t>Tree</a:t>
            </a:r>
            <a:r>
              <a:rPr sz="1500" spc="-9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Guards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3925" y="4604257"/>
            <a:ext cx="162433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Light</a:t>
            </a:r>
            <a:r>
              <a:rPr sz="150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Channel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3925" y="5061458"/>
            <a:ext cx="112649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Br</a:t>
            </a:r>
            <a:r>
              <a:rPr sz="1500" spc="-25" dirty="0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ck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ot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3925" y="5519013"/>
            <a:ext cx="167322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Access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Covers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1716" y="2218944"/>
            <a:ext cx="2094230" cy="629920"/>
          </a:xfrm>
          <a:prstGeom prst="rect">
            <a:avLst/>
          </a:prstGeom>
          <a:solidFill>
            <a:srgbClr val="E1001A"/>
          </a:solidFill>
          <a:ln w="9144">
            <a:solidFill>
              <a:srgbClr val="000000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313055" marR="306705" indent="83820">
              <a:lnSpc>
                <a:spcPct val="100000"/>
              </a:lnSpc>
              <a:spcBef>
                <a:spcPts val="865"/>
              </a:spcBef>
            </a:pP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SEPARATOR  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EC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500" b="1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500" b="1" spc="-5" dirty="0">
                <a:solidFill>
                  <a:srgbClr val="FFFFFF"/>
                </a:solidFill>
                <a:latin typeface="Verdana"/>
                <a:cs typeface="Verdana"/>
              </a:rPr>
              <a:t>OLO</a:t>
            </a:r>
            <a:r>
              <a:rPr sz="1500" b="1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5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1344" y="3248278"/>
            <a:ext cx="175958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Kitchen</a:t>
            </a:r>
            <a:r>
              <a:rPr sz="1500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Grease 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Separators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1344" y="3934332"/>
            <a:ext cx="181673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Petrol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Light  Mineral Oil  Separators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120644" y="342646"/>
            <a:ext cx="301498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Systems and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Classification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by Product</a:t>
            </a:r>
            <a:r>
              <a:rPr sz="1500" b="0" spc="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Group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20284" y="1388363"/>
            <a:ext cx="763524" cy="598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19" y="1389888"/>
            <a:ext cx="859536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595" y="1228344"/>
            <a:ext cx="966216" cy="966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00755" y="1388363"/>
            <a:ext cx="966216" cy="725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3" y="1552955"/>
            <a:ext cx="3831336" cy="211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311" y="1705355"/>
            <a:ext cx="7995284" cy="260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8910" algn="r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Application</a:t>
            </a:r>
            <a:r>
              <a:rPr sz="1500" b="1" spc="-8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Areas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109970" marR="408305" indent="-153670" algn="r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6110605" algn="l"/>
              </a:tabLst>
            </a:pPr>
            <a:r>
              <a:rPr sz="1500" spc="-10" dirty="0">
                <a:latin typeface="Verdana"/>
                <a:cs typeface="Verdana"/>
              </a:rPr>
              <a:t>Ramp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Drainage</a:t>
            </a:r>
            <a:endParaRPr sz="1500" dirty="0">
              <a:latin typeface="Verdana"/>
              <a:cs typeface="Verdana"/>
            </a:endParaRPr>
          </a:p>
          <a:p>
            <a:pPr marL="6109970" marR="937894" indent="-153670" algn="r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buFont typeface="Wingdings"/>
              <a:buChar char=""/>
              <a:tabLst>
                <a:tab pos="6110605" algn="l"/>
              </a:tabLst>
            </a:pPr>
            <a:r>
              <a:rPr sz="1500" spc="-5" dirty="0">
                <a:latin typeface="Verdana"/>
                <a:cs typeface="Verdana"/>
              </a:rPr>
              <a:t>Ent</a:t>
            </a:r>
            <a:r>
              <a:rPr sz="1500" spc="-3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anc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</a:p>
          <a:p>
            <a:pPr marL="6109970" marR="418465" indent="-153670" algn="r">
              <a:lnSpc>
                <a:spcPct val="100000"/>
              </a:lnSpc>
              <a:spcBef>
                <a:spcPts val="894"/>
              </a:spcBef>
              <a:buClr>
                <a:srgbClr val="FF0000"/>
              </a:buClr>
              <a:buFont typeface="Wingdings"/>
              <a:buChar char=""/>
              <a:tabLst>
                <a:tab pos="6110605" algn="l"/>
              </a:tabLst>
            </a:pPr>
            <a:r>
              <a:rPr sz="1500" spc="-10" dirty="0">
                <a:latin typeface="Verdana"/>
                <a:cs typeface="Verdana"/>
              </a:rPr>
              <a:t>Road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Crossings</a:t>
            </a:r>
            <a:endParaRPr sz="1500" dirty="0">
              <a:latin typeface="Verdana"/>
              <a:cs typeface="Verdana"/>
            </a:endParaRPr>
          </a:p>
          <a:p>
            <a:pPr marL="6109970" marR="5080" indent="-153670" algn="r">
              <a:lnSpc>
                <a:spcPct val="100000"/>
              </a:lnSpc>
              <a:spcBef>
                <a:spcPts val="894"/>
              </a:spcBef>
              <a:buClr>
                <a:srgbClr val="FF0000"/>
              </a:buClr>
              <a:buFont typeface="Wingdings"/>
              <a:buChar char=""/>
              <a:tabLst>
                <a:tab pos="6110605" algn="l"/>
              </a:tabLst>
            </a:pPr>
            <a:r>
              <a:rPr sz="1500" spc="-5" dirty="0">
                <a:latin typeface="Verdana"/>
                <a:cs typeface="Verdana"/>
              </a:rPr>
              <a:t>Basement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Drainage</a:t>
            </a:r>
            <a:endParaRPr sz="1500" dirty="0">
              <a:latin typeface="Verdana"/>
              <a:cs typeface="Verdana"/>
            </a:endParaRPr>
          </a:p>
          <a:p>
            <a:pPr marL="6109970" marR="774700" indent="-153670" algn="r">
              <a:lnSpc>
                <a:spcPct val="100000"/>
              </a:lnSpc>
              <a:spcBef>
                <a:spcPts val="894"/>
              </a:spcBef>
              <a:buClr>
                <a:srgbClr val="FF0000"/>
              </a:buClr>
              <a:buFont typeface="Wingdings"/>
              <a:buChar char=""/>
              <a:tabLst>
                <a:tab pos="6110605" algn="l"/>
              </a:tabLst>
            </a:pPr>
            <a:r>
              <a:rPr sz="1500" spc="-5" dirty="0">
                <a:latin typeface="Verdana"/>
                <a:cs typeface="Verdana"/>
              </a:rPr>
              <a:t>Car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Parking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500" spc="-10" dirty="0">
                <a:latin typeface="Verdana"/>
                <a:cs typeface="Verdana"/>
              </a:rPr>
              <a:t>Polymer </a:t>
            </a:r>
            <a:r>
              <a:rPr sz="1500" spc="-5" dirty="0">
                <a:latin typeface="Verdana"/>
                <a:cs typeface="Verdana"/>
              </a:rPr>
              <a:t>Concrete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a </a:t>
            </a:r>
            <a:r>
              <a:rPr sz="1500" spc="-5" dirty="0">
                <a:latin typeface="Verdana"/>
                <a:cs typeface="Verdana"/>
              </a:rPr>
              <a:t>mixture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Polymers, Resins, Adhesives </a:t>
            </a:r>
            <a:r>
              <a:rPr sz="1500" dirty="0">
                <a:latin typeface="Verdana"/>
                <a:cs typeface="Verdana"/>
              </a:rPr>
              <a:t>, </a:t>
            </a:r>
            <a:r>
              <a:rPr sz="1500" spc="-10" dirty="0">
                <a:latin typeface="Verdana"/>
                <a:cs typeface="Verdana"/>
              </a:rPr>
              <a:t>Silicon </a:t>
            </a:r>
            <a:r>
              <a:rPr sz="1500" dirty="0">
                <a:latin typeface="Verdana"/>
                <a:cs typeface="Verdana"/>
              </a:rPr>
              <a:t>and </a:t>
            </a:r>
            <a:r>
              <a:rPr sz="1500" spc="-10" dirty="0">
                <a:latin typeface="Verdana"/>
                <a:cs typeface="Verdana"/>
              </a:rPr>
              <a:t>Mineral</a:t>
            </a:r>
            <a:r>
              <a:rPr sz="1500" spc="17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aggregates.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19" y="4523232"/>
            <a:ext cx="1659636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7839" y="4523232"/>
            <a:ext cx="3157728" cy="1926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3864" y="4523232"/>
            <a:ext cx="1691639" cy="1926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4335" y="4523232"/>
            <a:ext cx="2255519" cy="1935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42545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Polymer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Concrete Channel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Drainage</a:t>
            </a:r>
            <a:r>
              <a:rPr sz="1500" b="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System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943" y="1392936"/>
            <a:ext cx="8500872" cy="4936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5771" y="6187440"/>
            <a:ext cx="3019044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Freedom </a:t>
            </a:r>
            <a:r>
              <a:rPr sz="1500" b="0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1500" b="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Design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8509" y="1559812"/>
            <a:ext cx="5034280" cy="1307847"/>
          </a:xfrm>
          <a:custGeom>
            <a:avLst/>
            <a:gdLst/>
            <a:ahLst/>
            <a:cxnLst/>
            <a:rect l="l" t="t" r="r" b="b"/>
            <a:pathLst>
              <a:path w="5034280" h="1210310">
                <a:moveTo>
                  <a:pt x="0" y="1210055"/>
                </a:moveTo>
                <a:lnTo>
                  <a:pt x="5033772" y="1210055"/>
                </a:lnTo>
                <a:lnTo>
                  <a:pt x="5033772" y="0"/>
                </a:lnTo>
                <a:lnTo>
                  <a:pt x="0" y="0"/>
                </a:lnTo>
                <a:lnTo>
                  <a:pt x="0" y="1210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8509" y="1559813"/>
            <a:ext cx="5034280" cy="1210310"/>
          </a:xfrm>
          <a:custGeom>
            <a:avLst/>
            <a:gdLst/>
            <a:ahLst/>
            <a:cxnLst/>
            <a:rect l="l" t="t" r="r" b="b"/>
            <a:pathLst>
              <a:path w="5034280" h="1210310">
                <a:moveTo>
                  <a:pt x="0" y="1210055"/>
                </a:moveTo>
                <a:lnTo>
                  <a:pt x="5033772" y="1210055"/>
                </a:lnTo>
                <a:lnTo>
                  <a:pt x="5033772" y="0"/>
                </a:lnTo>
                <a:lnTo>
                  <a:pt x="0" y="0"/>
                </a:lnTo>
                <a:lnTo>
                  <a:pt x="0" y="12100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9033" y="1840229"/>
            <a:ext cx="2321560" cy="1210310"/>
          </a:xfrm>
          <a:custGeom>
            <a:avLst/>
            <a:gdLst/>
            <a:ahLst/>
            <a:cxnLst/>
            <a:rect l="l" t="t" r="r" b="b"/>
            <a:pathLst>
              <a:path w="2321560" h="1210310">
                <a:moveTo>
                  <a:pt x="0" y="1210056"/>
                </a:moveTo>
                <a:lnTo>
                  <a:pt x="2321051" y="1210056"/>
                </a:lnTo>
                <a:lnTo>
                  <a:pt x="2321051" y="0"/>
                </a:lnTo>
                <a:lnTo>
                  <a:pt x="0" y="0"/>
                </a:lnTo>
                <a:lnTo>
                  <a:pt x="0" y="121005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5141" y="1657350"/>
            <a:ext cx="2322830" cy="1210310"/>
          </a:xfrm>
          <a:custGeom>
            <a:avLst/>
            <a:gdLst/>
            <a:ahLst/>
            <a:cxnLst/>
            <a:rect l="l" t="t" r="r" b="b"/>
            <a:pathLst>
              <a:path w="2322829" h="1210310">
                <a:moveTo>
                  <a:pt x="0" y="1210055"/>
                </a:moveTo>
                <a:lnTo>
                  <a:pt x="2322575" y="1210055"/>
                </a:lnTo>
                <a:lnTo>
                  <a:pt x="2322575" y="0"/>
                </a:lnTo>
                <a:lnTo>
                  <a:pt x="0" y="0"/>
                </a:lnTo>
                <a:lnTo>
                  <a:pt x="0" y="121005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6367" y="1540128"/>
            <a:ext cx="8439785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The ACO </a:t>
            </a: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Drain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programme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is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genuine modular system: individual, personalised  solutions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can be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combined from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range of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channels, gratings and system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accessories  such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as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sump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boxes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– a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system which will convince you in terms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of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technology and   </a:t>
            </a:r>
            <a:r>
              <a:rPr sz="1500" spc="-20" dirty="0">
                <a:solidFill>
                  <a:srgbClr val="181818"/>
                </a:solidFill>
                <a:latin typeface="Verdana"/>
                <a:cs typeface="Verdana"/>
              </a:rPr>
              <a:t>economy. 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Take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for example the ACO </a:t>
            </a: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Drain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Multiline drainage</a:t>
            </a:r>
            <a:r>
              <a:rPr sz="1500" spc="1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system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9323" y="4965175"/>
            <a:ext cx="2003727" cy="164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911" y="5068823"/>
            <a:ext cx="3390900" cy="1437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22364" y="1705355"/>
            <a:ext cx="2110739" cy="308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Multiline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715" y="1705355"/>
            <a:ext cx="5410200" cy="2378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1705355"/>
            <a:ext cx="6835139" cy="2144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5" y="4075176"/>
            <a:ext cx="6793991" cy="208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2769" y="2925445"/>
            <a:ext cx="1687195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Light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weight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Age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resistant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Stable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Rust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free</a:t>
            </a:r>
            <a:endParaRPr sz="1500" dirty="0">
              <a:latin typeface="Verdana"/>
              <a:cs typeface="Verdana"/>
            </a:endParaRPr>
          </a:p>
          <a:p>
            <a:pPr marL="299085" marR="5080" indent="-286385">
              <a:lnSpc>
                <a:spcPct val="110100"/>
              </a:lnSpc>
              <a:spcBef>
                <a:spcPts val="355"/>
              </a:spcBef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Frost,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de-icing  salt, chemical  resistant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Why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Polymer</a:t>
            </a:r>
            <a:r>
              <a:rPr sz="1500" b="0" spc="-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Concrete?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1423416"/>
            <a:ext cx="2979420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855" y="4838445"/>
            <a:ext cx="213868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V </a:t>
            </a:r>
            <a:r>
              <a:rPr sz="1500" b="1" spc="-5" dirty="0">
                <a:latin typeface="Verdana"/>
                <a:cs typeface="Verdana"/>
              </a:rPr>
              <a:t>Profile for  Hydraulic</a:t>
            </a:r>
            <a:r>
              <a:rPr sz="1500" b="1" spc="-10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Efficiency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1765" y="4983479"/>
            <a:ext cx="23475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Sloped Channels</a:t>
            </a:r>
            <a:r>
              <a:rPr sz="1500" b="1" spc="-9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for</a:t>
            </a:r>
            <a:endParaRPr sz="15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Enhanced Water</a:t>
            </a:r>
            <a:r>
              <a:rPr sz="1500" b="1" spc="-7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Flow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9000" y="1559051"/>
            <a:ext cx="2433827" cy="3339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1680972"/>
            <a:ext cx="2933700" cy="2756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5009388"/>
            <a:ext cx="2433828" cy="1135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1922" y="6300520"/>
            <a:ext cx="207010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100 % Water</a:t>
            </a:r>
            <a:r>
              <a:rPr sz="1500" b="1" spc="-1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Tight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Why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Polymer</a:t>
            </a:r>
            <a:r>
              <a:rPr sz="1500" b="0" spc="-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Concrete?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3" y="1836420"/>
            <a:ext cx="2587752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323" y="3576828"/>
            <a:ext cx="2612136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8411" y="1889760"/>
            <a:ext cx="2604516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3932" y="4943855"/>
            <a:ext cx="2570988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8411" y="3601211"/>
            <a:ext cx="2604516" cy="1004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4640" y="1926335"/>
            <a:ext cx="1738883" cy="1609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7143" y="4139184"/>
            <a:ext cx="1641348" cy="1616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Grating</a:t>
            </a:r>
            <a:r>
              <a:rPr sz="1500" b="0" spc="-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Options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76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2124" y="295252"/>
            <a:ext cx="650493" cy="50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0072" y="947927"/>
            <a:ext cx="7045959" cy="216535"/>
          </a:xfrm>
          <a:custGeom>
            <a:avLst/>
            <a:gdLst/>
            <a:ahLst/>
            <a:cxnLst/>
            <a:rect l="l" t="t" r="r" b="b"/>
            <a:pathLst>
              <a:path w="7045959" h="216534">
                <a:moveTo>
                  <a:pt x="0" y="216408"/>
                </a:moveTo>
                <a:lnTo>
                  <a:pt x="7045452" y="216408"/>
                </a:lnTo>
                <a:lnTo>
                  <a:pt x="704545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6661" y="277367"/>
            <a:ext cx="231140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ACO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spc="-10" dirty="0">
                <a:latin typeface="Verdana"/>
                <a:cs typeface="Verdana"/>
              </a:rPr>
              <a:t>The </a:t>
            </a:r>
            <a:r>
              <a:rPr sz="1600" spc="-5" dirty="0">
                <a:latin typeface="Verdana"/>
                <a:cs typeface="Verdana"/>
              </a:rPr>
              <a:t>future of </a:t>
            </a:r>
            <a:r>
              <a:rPr sz="1600" spc="-10" dirty="0">
                <a:latin typeface="Verdana"/>
                <a:cs typeface="Verdana"/>
              </a:rPr>
              <a:t>drainage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6065" y="1594230"/>
            <a:ext cx="5489575" cy="140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10" dirty="0">
                <a:latin typeface="Verdana"/>
                <a:cs typeface="Verdana"/>
              </a:rPr>
              <a:t>Our</a:t>
            </a:r>
            <a:r>
              <a:rPr sz="1600" b="1" u="heavy" spc="-65" dirty="0">
                <a:latin typeface="Verdana"/>
                <a:cs typeface="Verdana"/>
              </a:rPr>
              <a:t> </a:t>
            </a:r>
            <a:r>
              <a:rPr sz="1600" b="1" u="heavy" spc="-5" dirty="0">
                <a:latin typeface="Verdana"/>
                <a:cs typeface="Verdana"/>
              </a:rPr>
              <a:t>Vision: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b="1" spc="-5" dirty="0">
                <a:latin typeface="Verdana"/>
                <a:cs typeface="Verdana"/>
              </a:rPr>
              <a:t>ACO </a:t>
            </a:r>
            <a:r>
              <a:rPr sz="1500" b="1" dirty="0">
                <a:latin typeface="Verdana"/>
                <a:cs typeface="Verdana"/>
              </a:rPr>
              <a:t>is the world leader in </a:t>
            </a:r>
            <a:r>
              <a:rPr sz="1500" b="1" spc="-5" dirty="0">
                <a:latin typeface="Verdana"/>
                <a:cs typeface="Verdana"/>
              </a:rPr>
              <a:t>drainage</a:t>
            </a:r>
            <a:r>
              <a:rPr sz="1500" b="1" spc="-4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technology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500" spc="-35" dirty="0">
                <a:latin typeface="Verdana"/>
                <a:cs typeface="Verdana"/>
              </a:rPr>
              <a:t>We </a:t>
            </a:r>
            <a:r>
              <a:rPr sz="1500" spc="-5" dirty="0">
                <a:latin typeface="Verdana"/>
                <a:cs typeface="Verdana"/>
              </a:rPr>
              <a:t>see </a:t>
            </a:r>
            <a:r>
              <a:rPr sz="1500" dirty="0">
                <a:latin typeface="Verdana"/>
                <a:cs typeface="Verdana"/>
              </a:rPr>
              <a:t>our </a:t>
            </a:r>
            <a:r>
              <a:rPr sz="1500" spc="-5" dirty="0">
                <a:latin typeface="Verdana"/>
                <a:cs typeface="Verdana"/>
              </a:rPr>
              <a:t>markets through the </a:t>
            </a:r>
            <a:r>
              <a:rPr sz="1500" spc="-10" dirty="0">
                <a:latin typeface="Verdana"/>
                <a:cs typeface="Verdana"/>
              </a:rPr>
              <a:t>eyes </a:t>
            </a:r>
            <a:r>
              <a:rPr sz="1500" dirty="0">
                <a:latin typeface="Verdana"/>
                <a:cs typeface="Verdana"/>
              </a:rPr>
              <a:t>of our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customers.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  <a:spcBef>
                <a:spcPts val="355"/>
              </a:spcBef>
            </a:pPr>
            <a:r>
              <a:rPr sz="1500" spc="-35" dirty="0">
                <a:latin typeface="Verdana"/>
                <a:cs typeface="Verdana"/>
              </a:rPr>
              <a:t>We </a:t>
            </a:r>
            <a:r>
              <a:rPr sz="1500" spc="-10" dirty="0">
                <a:latin typeface="Verdana"/>
                <a:cs typeface="Verdana"/>
              </a:rPr>
              <a:t>like </a:t>
            </a:r>
            <a:r>
              <a:rPr sz="1500" spc="-5" dirty="0">
                <a:latin typeface="Verdana"/>
                <a:cs typeface="Verdana"/>
              </a:rPr>
              <a:t>to keep in close </a:t>
            </a:r>
            <a:r>
              <a:rPr sz="1500" dirty="0">
                <a:latin typeface="Verdana"/>
                <a:cs typeface="Verdana"/>
              </a:rPr>
              <a:t>contact </a:t>
            </a:r>
            <a:r>
              <a:rPr sz="1500" spc="-5" dirty="0">
                <a:latin typeface="Verdana"/>
                <a:cs typeface="Verdana"/>
              </a:rPr>
              <a:t>with them to impress  them </a:t>
            </a:r>
            <a:r>
              <a:rPr sz="1500" spc="-10" dirty="0">
                <a:latin typeface="Verdana"/>
                <a:cs typeface="Verdana"/>
              </a:rPr>
              <a:t>with </a:t>
            </a:r>
            <a:r>
              <a:rPr sz="1500" spc="-5" dirty="0">
                <a:latin typeface="Verdana"/>
                <a:cs typeface="Verdana"/>
              </a:rPr>
              <a:t>the best products and</a:t>
            </a:r>
            <a:r>
              <a:rPr sz="1500" spc="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services.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351" y="4063110"/>
            <a:ext cx="5267960" cy="204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10" dirty="0">
                <a:latin typeface="Verdana"/>
                <a:cs typeface="Verdana"/>
              </a:rPr>
              <a:t>Our</a:t>
            </a:r>
            <a:r>
              <a:rPr sz="1600" b="1" u="heavy" spc="-50" dirty="0">
                <a:latin typeface="Verdana"/>
                <a:cs typeface="Verdana"/>
              </a:rPr>
              <a:t> </a:t>
            </a:r>
            <a:r>
              <a:rPr sz="1600" b="1" u="heavy" spc="-10" dirty="0">
                <a:latin typeface="Verdana"/>
                <a:cs typeface="Verdana"/>
              </a:rPr>
              <a:t>Mission:</a:t>
            </a:r>
            <a:endParaRPr sz="1600" dirty="0">
              <a:latin typeface="Verdana"/>
              <a:cs typeface="Verdana"/>
            </a:endParaRPr>
          </a:p>
          <a:p>
            <a:pPr marL="12700" marR="1236980">
              <a:lnSpc>
                <a:spcPct val="130000"/>
              </a:lnSpc>
              <a:spcBef>
                <a:spcPts val="15"/>
              </a:spcBef>
            </a:pPr>
            <a:r>
              <a:rPr sz="1500" b="1" spc="-5" dirty="0">
                <a:latin typeface="Verdana"/>
                <a:cs typeface="Verdana"/>
              </a:rPr>
              <a:t>ACO creates solutions for tomorrow‘s  </a:t>
            </a:r>
            <a:r>
              <a:rPr sz="1500" b="1" dirty="0">
                <a:latin typeface="Verdana"/>
                <a:cs typeface="Verdana"/>
              </a:rPr>
              <a:t>environmental</a:t>
            </a:r>
            <a:r>
              <a:rPr sz="1500" b="1" spc="-10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conditions</a:t>
            </a:r>
            <a:endParaRPr sz="1500" dirty="0">
              <a:latin typeface="Verdana"/>
              <a:cs typeface="Verdana"/>
            </a:endParaRPr>
          </a:p>
          <a:p>
            <a:pPr marL="12700" marR="680720">
              <a:lnSpc>
                <a:spcPct val="130000"/>
              </a:lnSpc>
            </a:pPr>
            <a:r>
              <a:rPr sz="1500" spc="-5" dirty="0">
                <a:latin typeface="Verdana"/>
                <a:cs typeface="Verdana"/>
              </a:rPr>
              <a:t>Global </a:t>
            </a:r>
            <a:r>
              <a:rPr sz="1500" spc="-10" dirty="0">
                <a:latin typeface="Verdana"/>
                <a:cs typeface="Verdana"/>
              </a:rPr>
              <a:t>climate </a:t>
            </a:r>
            <a:r>
              <a:rPr sz="1500" spc="-5" dirty="0">
                <a:latin typeface="Verdana"/>
                <a:cs typeface="Verdana"/>
              </a:rPr>
              <a:t>change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spc="-5" dirty="0">
                <a:latin typeface="Verdana"/>
                <a:cs typeface="Verdana"/>
              </a:rPr>
              <a:t>causing </a:t>
            </a:r>
            <a:r>
              <a:rPr sz="1500" dirty="0">
                <a:latin typeface="Verdana"/>
                <a:cs typeface="Verdana"/>
              </a:rPr>
              <a:t>more </a:t>
            </a:r>
            <a:r>
              <a:rPr sz="1500" spc="-5" dirty="0">
                <a:latin typeface="Verdana"/>
                <a:cs typeface="Verdana"/>
              </a:rPr>
              <a:t>frequent  extreme weather </a:t>
            </a:r>
            <a:r>
              <a:rPr sz="1500" spc="-10" dirty="0">
                <a:latin typeface="Verdana"/>
                <a:cs typeface="Verdana"/>
              </a:rPr>
              <a:t>events </a:t>
            </a:r>
            <a:r>
              <a:rPr sz="1500" spc="-5" dirty="0">
                <a:latin typeface="Verdana"/>
                <a:cs typeface="Verdana"/>
              </a:rPr>
              <a:t>such as droughts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and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30000"/>
              </a:lnSpc>
            </a:pPr>
            <a:r>
              <a:rPr sz="1500" spc="-5" dirty="0">
                <a:latin typeface="Verdana"/>
                <a:cs typeface="Verdana"/>
              </a:rPr>
              <a:t>heavy </a:t>
            </a:r>
            <a:r>
              <a:rPr sz="1500" spc="-10" dirty="0">
                <a:latin typeface="Verdana"/>
                <a:cs typeface="Verdana"/>
              </a:rPr>
              <a:t>rainfall. </a:t>
            </a:r>
            <a:r>
              <a:rPr sz="1500" spc="-35" dirty="0">
                <a:latin typeface="Verdana"/>
                <a:cs typeface="Verdana"/>
              </a:rPr>
              <a:t>We </a:t>
            </a:r>
            <a:r>
              <a:rPr sz="1500" spc="-10" dirty="0">
                <a:latin typeface="Verdana"/>
                <a:cs typeface="Verdana"/>
              </a:rPr>
              <a:t>develop innovative </a:t>
            </a:r>
            <a:r>
              <a:rPr sz="1500" spc="-5" dirty="0">
                <a:latin typeface="Verdana"/>
                <a:cs typeface="Verdana"/>
              </a:rPr>
              <a:t>system solutions  to weather these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events.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6888" y="1595627"/>
            <a:ext cx="3182112" cy="200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4136135"/>
            <a:ext cx="3238500" cy="2001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152" y="1393190"/>
            <a:ext cx="7736840" cy="211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</a:tabLst>
            </a:pPr>
            <a:r>
              <a:rPr sz="1500" spc="-5" dirty="0">
                <a:latin typeface="Verdana"/>
                <a:cs typeface="Verdana"/>
              </a:rPr>
              <a:t>Lockable Grating </a:t>
            </a:r>
            <a:r>
              <a:rPr sz="1500" dirty="0">
                <a:latin typeface="Verdana"/>
                <a:cs typeface="Verdana"/>
              </a:rPr>
              <a:t>– </a:t>
            </a:r>
            <a:r>
              <a:rPr sz="1500" spc="-5" dirty="0">
                <a:latin typeface="Verdana"/>
                <a:cs typeface="Verdana"/>
              </a:rPr>
              <a:t>More safer </a:t>
            </a:r>
            <a:r>
              <a:rPr sz="1500" dirty="0">
                <a:latin typeface="Verdana"/>
                <a:cs typeface="Verdana"/>
              </a:rPr>
              <a:t>, No</a:t>
            </a:r>
            <a:r>
              <a:rPr sz="1500" spc="-10" dirty="0">
                <a:latin typeface="Verdana"/>
                <a:cs typeface="Verdana"/>
              </a:rPr>
              <a:t> Rattling</a:t>
            </a:r>
            <a:endParaRPr sz="1500" dirty="0">
              <a:latin typeface="Verdana"/>
              <a:cs typeface="Verdana"/>
            </a:endParaRPr>
          </a:p>
          <a:p>
            <a:pPr marL="314325" indent="-301625">
              <a:lnSpc>
                <a:spcPct val="100000"/>
              </a:lnSpc>
              <a:spcBef>
                <a:spcPts val="359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</a:tabLst>
            </a:pPr>
            <a:r>
              <a:rPr sz="1500" spc="-10" dirty="0">
                <a:latin typeface="Verdana"/>
                <a:cs typeface="Verdana"/>
              </a:rPr>
              <a:t>Slope </a:t>
            </a:r>
            <a:r>
              <a:rPr sz="1500" dirty="0">
                <a:latin typeface="Verdana"/>
                <a:cs typeface="Verdana"/>
              </a:rPr>
              <a:t>not </a:t>
            </a:r>
            <a:r>
              <a:rPr sz="1500" spc="-10" dirty="0">
                <a:latin typeface="Verdana"/>
                <a:cs typeface="Verdana"/>
              </a:rPr>
              <a:t>required </a:t>
            </a:r>
            <a:r>
              <a:rPr sz="1500" dirty="0">
                <a:latin typeface="Verdana"/>
                <a:cs typeface="Verdana"/>
              </a:rPr>
              <a:t>up </a:t>
            </a:r>
            <a:r>
              <a:rPr sz="1500" spc="-5" dirty="0">
                <a:latin typeface="Verdana"/>
                <a:cs typeface="Verdana"/>
              </a:rPr>
              <a:t>to 20 mtrs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length</a:t>
            </a:r>
            <a:endParaRPr sz="1500" dirty="0">
              <a:latin typeface="Verdana"/>
              <a:cs typeface="Verdana"/>
            </a:endParaRPr>
          </a:p>
          <a:p>
            <a:pPr marL="314325" indent="-301625">
              <a:lnSpc>
                <a:spcPct val="100000"/>
              </a:lnSpc>
              <a:spcBef>
                <a:spcPts val="360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</a:tabLst>
            </a:pPr>
            <a:r>
              <a:rPr sz="1500" spc="-5" dirty="0">
                <a:latin typeface="Verdana"/>
                <a:cs typeface="Verdana"/>
              </a:rPr>
              <a:t>Better Flow </a:t>
            </a:r>
            <a:r>
              <a:rPr sz="1500" dirty="0">
                <a:latin typeface="Verdana"/>
                <a:cs typeface="Verdana"/>
              </a:rPr>
              <a:t>due </a:t>
            </a:r>
            <a:r>
              <a:rPr sz="1500" spc="-5" dirty="0">
                <a:latin typeface="Verdana"/>
                <a:cs typeface="Verdana"/>
              </a:rPr>
              <a:t>to </a:t>
            </a:r>
            <a:r>
              <a:rPr sz="1500" dirty="0">
                <a:latin typeface="Verdana"/>
                <a:cs typeface="Verdana"/>
              </a:rPr>
              <a:t>V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profile</a:t>
            </a:r>
            <a:endParaRPr sz="1500" dirty="0">
              <a:latin typeface="Verdana"/>
              <a:cs typeface="Verdana"/>
            </a:endParaRPr>
          </a:p>
          <a:p>
            <a:pPr marL="314325" indent="-301625">
              <a:lnSpc>
                <a:spcPct val="100000"/>
              </a:lnSpc>
              <a:spcBef>
                <a:spcPts val="359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  <a:tab pos="982980" algn="l"/>
              </a:tabLst>
            </a:pPr>
            <a:r>
              <a:rPr sz="1500" spc="-5" dirty="0">
                <a:latin typeface="Verdana"/>
                <a:cs typeface="Verdana"/>
              </a:rPr>
              <a:t>Quick	</a:t>
            </a:r>
            <a:r>
              <a:rPr sz="1500" dirty="0">
                <a:latin typeface="Verdana"/>
                <a:cs typeface="Verdana"/>
              </a:rPr>
              <a:t>&amp; </a:t>
            </a:r>
            <a:r>
              <a:rPr sz="1500" spc="-5" dirty="0">
                <a:latin typeface="Verdana"/>
                <a:cs typeface="Verdana"/>
              </a:rPr>
              <a:t>Easy </a:t>
            </a:r>
            <a:r>
              <a:rPr sz="1500" spc="-10" dirty="0">
                <a:latin typeface="Verdana"/>
                <a:cs typeface="Verdana"/>
              </a:rPr>
              <a:t>installation </a:t>
            </a:r>
            <a:r>
              <a:rPr sz="1500" dirty="0">
                <a:latin typeface="Verdana"/>
                <a:cs typeface="Verdana"/>
              </a:rPr>
              <a:t>– Labour </a:t>
            </a:r>
            <a:r>
              <a:rPr sz="1500" spc="-5" dirty="0">
                <a:latin typeface="Verdana"/>
                <a:cs typeface="Verdana"/>
              </a:rPr>
              <a:t>saving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approx.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60%</a:t>
            </a:r>
            <a:endParaRPr sz="1500" dirty="0">
              <a:latin typeface="Verdana"/>
              <a:cs typeface="Verdana"/>
            </a:endParaRPr>
          </a:p>
          <a:p>
            <a:pPr marL="314325" indent="-301625">
              <a:lnSpc>
                <a:spcPct val="100000"/>
              </a:lnSpc>
              <a:spcBef>
                <a:spcPts val="360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</a:tabLst>
            </a:pPr>
            <a:r>
              <a:rPr sz="1500" spc="-5" dirty="0">
                <a:latin typeface="Verdana"/>
                <a:cs typeface="Verdana"/>
              </a:rPr>
              <a:t>Less Width </a:t>
            </a:r>
            <a:r>
              <a:rPr sz="1500" dirty="0">
                <a:latin typeface="Verdana"/>
                <a:cs typeface="Verdana"/>
              </a:rPr>
              <a:t>– so more </a:t>
            </a:r>
            <a:r>
              <a:rPr sz="1500" spc="-5" dirty="0">
                <a:latin typeface="Verdana"/>
                <a:cs typeface="Verdana"/>
              </a:rPr>
              <a:t>operating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area</a:t>
            </a:r>
            <a:endParaRPr sz="1500" dirty="0">
              <a:latin typeface="Verdana"/>
              <a:cs typeface="Verdana"/>
            </a:endParaRPr>
          </a:p>
          <a:p>
            <a:pPr marL="314325" indent="-301625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  <a:tab pos="865505" algn="l"/>
              </a:tabLst>
            </a:pPr>
            <a:r>
              <a:rPr sz="1500" spc="-5" dirty="0">
                <a:latin typeface="Verdana"/>
                <a:cs typeface="Verdana"/>
              </a:rPr>
              <a:t>Less	Depth </a:t>
            </a:r>
            <a:r>
              <a:rPr sz="1500" dirty="0">
                <a:latin typeface="Verdana"/>
                <a:cs typeface="Verdana"/>
              </a:rPr>
              <a:t>– so </a:t>
            </a:r>
            <a:r>
              <a:rPr sz="1500" spc="-10" dirty="0">
                <a:latin typeface="Verdana"/>
                <a:cs typeface="Verdana"/>
              </a:rPr>
              <a:t>less </a:t>
            </a:r>
            <a:r>
              <a:rPr sz="1500" spc="-5" dirty="0">
                <a:latin typeface="Verdana"/>
                <a:cs typeface="Verdana"/>
              </a:rPr>
              <a:t>excavation needed </a:t>
            </a:r>
            <a:r>
              <a:rPr sz="1500" dirty="0">
                <a:latin typeface="Verdana"/>
                <a:cs typeface="Verdana"/>
              </a:rPr>
              <a:t>– </a:t>
            </a:r>
            <a:r>
              <a:rPr sz="1500" spc="-5" dirty="0">
                <a:latin typeface="Verdana"/>
                <a:cs typeface="Verdana"/>
              </a:rPr>
              <a:t>Almost 1/3</a:t>
            </a:r>
            <a:r>
              <a:rPr sz="1500" spc="-7" baseline="25000" dirty="0">
                <a:latin typeface="Verdana"/>
                <a:cs typeface="Verdana"/>
              </a:rPr>
              <a:t>rd 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conventional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  <a:p>
            <a:pPr marL="314325" marR="213995" indent="-301625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Wingdings"/>
              <a:buChar char=""/>
              <a:tabLst>
                <a:tab pos="314325" algn="l"/>
                <a:tab pos="314960" algn="l"/>
              </a:tabLst>
            </a:pPr>
            <a:r>
              <a:rPr sz="1500" spc="-5" dirty="0">
                <a:latin typeface="Verdana"/>
                <a:cs typeface="Verdana"/>
              </a:rPr>
              <a:t>ACO Polymer concrete channel are </a:t>
            </a:r>
            <a:r>
              <a:rPr sz="1500" spc="-10" dirty="0">
                <a:latin typeface="Verdana"/>
                <a:cs typeface="Verdana"/>
              </a:rPr>
              <a:t>100% watertight </a:t>
            </a:r>
            <a:r>
              <a:rPr sz="1500" spc="-5" dirty="0">
                <a:latin typeface="Verdana"/>
                <a:cs typeface="Verdana"/>
              </a:rPr>
              <a:t>channel. </a:t>
            </a:r>
            <a:r>
              <a:rPr sz="1500" dirty="0">
                <a:latin typeface="Verdana"/>
                <a:cs typeface="Verdana"/>
              </a:rPr>
              <a:t>No </a:t>
            </a:r>
            <a:r>
              <a:rPr sz="1500" spc="-5" dirty="0">
                <a:latin typeface="Verdana"/>
                <a:cs typeface="Verdana"/>
              </a:rPr>
              <a:t>additional  waterproofing </a:t>
            </a:r>
            <a:r>
              <a:rPr sz="1500" spc="-10" dirty="0">
                <a:latin typeface="Verdana"/>
                <a:cs typeface="Verdana"/>
              </a:rPr>
              <a:t>is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needed.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6176" y="131063"/>
            <a:ext cx="719327" cy="719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3227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ACO </a:t>
            </a:r>
            <a:r>
              <a:rPr sz="1500" b="0" spc="-15" dirty="0">
                <a:solidFill>
                  <a:srgbClr val="000000"/>
                </a:solidFill>
                <a:latin typeface="Verdana"/>
                <a:cs typeface="Verdana"/>
              </a:rPr>
              <a:t>Drain </a:t>
            </a: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VS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Conventional</a:t>
            </a:r>
            <a:r>
              <a:rPr sz="1500" b="0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15" dirty="0">
                <a:solidFill>
                  <a:srgbClr val="000000"/>
                </a:solidFill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9323" y="4236720"/>
            <a:ext cx="3118104" cy="228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0467" y="3831335"/>
            <a:ext cx="1792224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148" y="305053"/>
            <a:ext cx="233807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External</a:t>
            </a:r>
            <a:r>
              <a:rPr spc="-80" dirty="0"/>
              <a:t> </a:t>
            </a:r>
            <a:r>
              <a:rPr spc="-5" dirty="0"/>
              <a:t>Drainage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b="0" spc="-5" dirty="0">
                <a:solidFill>
                  <a:srgbClr val="000000"/>
                </a:solidFill>
                <a:latin typeface="Verdana"/>
                <a:cs typeface="Verdana"/>
              </a:rPr>
              <a:t>Indian</a:t>
            </a:r>
            <a:r>
              <a:rPr sz="1500"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500" b="0" spc="-10" dirty="0">
                <a:solidFill>
                  <a:srgbClr val="000000"/>
                </a:solidFill>
                <a:latin typeface="Verdana"/>
                <a:cs typeface="Verdana"/>
              </a:rPr>
              <a:t>References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0576" y="4053838"/>
            <a:ext cx="3371087" cy="2688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5159" y="6437374"/>
            <a:ext cx="2148839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18984" y="6504431"/>
            <a:ext cx="151320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Infosys,</a:t>
            </a:r>
            <a:r>
              <a:rPr sz="1200" spc="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Bangalore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2888" y="1464563"/>
            <a:ext cx="1786127" cy="233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19" y="1455419"/>
            <a:ext cx="1491996" cy="774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1" y="3811522"/>
            <a:ext cx="2784348" cy="2924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6463" y="3790188"/>
            <a:ext cx="1470660" cy="408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50288" y="3856608"/>
            <a:ext cx="11817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F1 Track,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Delhi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4744" y="1210055"/>
            <a:ext cx="2414016" cy="2878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2296" y="1188719"/>
            <a:ext cx="1470660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16502" y="1254252"/>
            <a:ext cx="3823970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Rajghat,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Delhi</a:t>
            </a:r>
            <a:endParaRPr sz="1200" dirty="0">
              <a:latin typeface="Verdana"/>
              <a:cs typeface="Verdana"/>
            </a:endParaRPr>
          </a:p>
          <a:p>
            <a:pPr marL="2641600" marR="508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Common  Wealth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Games, 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Delhi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707" y="3893057"/>
            <a:ext cx="541147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BUILDING </a:t>
            </a: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DRAINAGE</a:t>
            </a:r>
            <a:r>
              <a:rPr sz="2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061" y="2502661"/>
            <a:ext cx="2521585" cy="2530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Aesthetically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Appealing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Health </a:t>
            </a:r>
            <a:r>
              <a:rPr sz="1500" dirty="0">
                <a:latin typeface="Verdana"/>
                <a:cs typeface="Verdana"/>
              </a:rPr>
              <a:t>&amp;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Functionally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Superior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Ease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Installation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Wide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Range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Durable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027" y="1829435"/>
            <a:ext cx="418084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81818"/>
                </a:solidFill>
                <a:latin typeface="Verdana"/>
                <a:cs typeface="Verdana"/>
              </a:rPr>
              <a:t>Salient </a:t>
            </a:r>
            <a:r>
              <a:rPr sz="1400" b="1" dirty="0">
                <a:solidFill>
                  <a:srgbClr val="181818"/>
                </a:solidFill>
                <a:latin typeface="Verdana"/>
                <a:cs typeface="Verdana"/>
              </a:rPr>
              <a:t>Features of ACO Shower</a:t>
            </a:r>
            <a:r>
              <a:rPr sz="1400" b="1" spc="-10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181818"/>
                </a:solidFill>
                <a:latin typeface="Verdana"/>
                <a:cs typeface="Verdana"/>
              </a:rPr>
              <a:t>Channels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6291" y="653160"/>
            <a:ext cx="1581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Shower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Channel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0911" y="1560575"/>
            <a:ext cx="3447288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444" y="1869948"/>
            <a:ext cx="3145535" cy="138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444" y="3557015"/>
            <a:ext cx="3415283" cy="29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59" y="3557015"/>
            <a:ext cx="3480816" cy="2999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8759" y="1869948"/>
            <a:ext cx="3060191" cy="138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978" y="653160"/>
            <a:ext cx="4032250" cy="90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253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Shower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Channel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500" b="1" spc="-5" dirty="0">
                <a:solidFill>
                  <a:srgbClr val="181818"/>
                </a:solidFill>
                <a:latin typeface="Verdana"/>
                <a:cs typeface="Verdana"/>
              </a:rPr>
              <a:t>Horizontal and Vertical</a:t>
            </a:r>
            <a:r>
              <a:rPr sz="1500" b="1" spc="-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181818"/>
                </a:solidFill>
                <a:latin typeface="Verdana"/>
                <a:cs typeface="Verdana"/>
              </a:rPr>
              <a:t>outlets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4591" y="1281683"/>
            <a:ext cx="5017008" cy="117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9203" y="3051048"/>
            <a:ext cx="1877568" cy="1240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6123" y="2599944"/>
            <a:ext cx="2703576" cy="4125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3879" y="4780788"/>
            <a:ext cx="1726692" cy="1680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085" y="653160"/>
            <a:ext cx="4164965" cy="518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88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Shower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Channel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500" b="1" spc="-5" dirty="0">
                <a:solidFill>
                  <a:srgbClr val="181818"/>
                </a:solidFill>
                <a:latin typeface="Verdana"/>
                <a:cs typeface="Verdana"/>
              </a:rPr>
              <a:t>Classic linear</a:t>
            </a:r>
            <a:r>
              <a:rPr sz="1500" b="1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181818"/>
                </a:solidFill>
                <a:latin typeface="Verdana"/>
                <a:cs typeface="Verdana"/>
              </a:rPr>
              <a:t>solution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Salient</a:t>
            </a:r>
            <a:r>
              <a:rPr sz="1400" b="1" spc="-8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Features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9085" marR="535305" indent="-286385">
              <a:lnSpc>
                <a:spcPts val="144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  <a:tab pos="1242060" algn="l"/>
              </a:tabLst>
            </a:pPr>
            <a:r>
              <a:rPr sz="1500" spc="-10" dirty="0">
                <a:latin typeface="Verdana"/>
                <a:cs typeface="Verdana"/>
              </a:rPr>
              <a:t>Maintain	</a:t>
            </a:r>
            <a:r>
              <a:rPr sz="1500" dirty="0">
                <a:latin typeface="Verdana"/>
                <a:cs typeface="Verdana"/>
              </a:rPr>
              <a:t>same </a:t>
            </a:r>
            <a:r>
              <a:rPr sz="1500" spc="-5" dirty="0">
                <a:latin typeface="Verdana"/>
                <a:cs typeface="Verdana"/>
              </a:rPr>
              <a:t>floor </a:t>
            </a:r>
            <a:r>
              <a:rPr sz="1500" spc="-15" dirty="0">
                <a:latin typeface="Verdana"/>
                <a:cs typeface="Verdana"/>
              </a:rPr>
              <a:t>level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in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shower area </a:t>
            </a:r>
            <a:r>
              <a:rPr sz="1500" dirty="0">
                <a:latin typeface="Verdana"/>
                <a:cs typeface="Verdana"/>
              </a:rPr>
              <a:t>as </a:t>
            </a:r>
            <a:r>
              <a:rPr sz="1500" spc="-5" dirty="0">
                <a:latin typeface="Verdana"/>
                <a:cs typeface="Verdana"/>
              </a:rPr>
              <a:t>regular wash room  floor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ts val="1620"/>
              </a:lnSpc>
              <a:spcBef>
                <a:spcPts val="1450"/>
              </a:spcBef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SS 304 </a:t>
            </a:r>
            <a:r>
              <a:rPr sz="1500" spc="-5" dirty="0">
                <a:latin typeface="Verdana"/>
                <a:cs typeface="Verdana"/>
              </a:rPr>
              <a:t>Channel with </a:t>
            </a:r>
            <a:r>
              <a:rPr sz="1500" spc="-10" dirty="0">
                <a:latin typeface="Verdana"/>
                <a:cs typeface="Verdana"/>
              </a:rPr>
              <a:t>removable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60" dirty="0">
                <a:latin typeface="Verdana"/>
                <a:cs typeface="Verdana"/>
              </a:rPr>
              <a:t>FAT</a:t>
            </a:r>
            <a:endParaRPr sz="1500" dirty="0">
              <a:latin typeface="Verdana"/>
              <a:cs typeface="Verdana"/>
            </a:endParaRPr>
          </a:p>
          <a:p>
            <a:pPr marL="299085">
              <a:lnSpc>
                <a:spcPts val="1620"/>
              </a:lnSpc>
            </a:pPr>
            <a:r>
              <a:rPr sz="1500" spc="-5" dirty="0">
                <a:latin typeface="Verdana"/>
                <a:cs typeface="Verdana"/>
              </a:rPr>
              <a:t>Option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Inbuilt </a:t>
            </a:r>
            <a:r>
              <a:rPr sz="1500" spc="-5" dirty="0">
                <a:latin typeface="Verdana"/>
                <a:cs typeface="Verdana"/>
              </a:rPr>
              <a:t>slope towards the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outlet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ts val="1620"/>
              </a:lnSpc>
              <a:spcBef>
                <a:spcPts val="1435"/>
              </a:spcBef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Rubber Distance </a:t>
            </a:r>
            <a:r>
              <a:rPr sz="1500" spc="-10" dirty="0">
                <a:latin typeface="Verdana"/>
                <a:cs typeface="Verdana"/>
              </a:rPr>
              <a:t>Plug </a:t>
            </a:r>
            <a:r>
              <a:rPr sz="1500" dirty="0">
                <a:latin typeface="Verdana"/>
                <a:cs typeface="Verdana"/>
              </a:rPr>
              <a:t>for </a:t>
            </a:r>
            <a:r>
              <a:rPr sz="1500" spc="-5" dirty="0">
                <a:latin typeface="Verdana"/>
                <a:cs typeface="Verdana"/>
              </a:rPr>
              <a:t>making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it</a:t>
            </a:r>
            <a:endParaRPr sz="1500" dirty="0">
              <a:latin typeface="Verdana"/>
              <a:cs typeface="Verdana"/>
            </a:endParaRPr>
          </a:p>
          <a:p>
            <a:pPr marL="299085">
              <a:lnSpc>
                <a:spcPts val="1620"/>
              </a:lnSpc>
            </a:pPr>
            <a:r>
              <a:rPr sz="1500" spc="-5" dirty="0">
                <a:latin typeface="Verdana"/>
                <a:cs typeface="Verdana"/>
              </a:rPr>
              <a:t>noise free during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usage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99085" marR="858519" indent="-286385">
              <a:lnSpc>
                <a:spcPct val="80000"/>
              </a:lnSpc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Customization options </a:t>
            </a:r>
            <a:r>
              <a:rPr sz="1500" dirty="0">
                <a:latin typeface="Verdana"/>
                <a:cs typeface="Verdana"/>
              </a:rPr>
              <a:t>for </a:t>
            </a:r>
            <a:r>
              <a:rPr sz="1500" spc="-10" dirty="0">
                <a:latin typeface="Verdana"/>
                <a:cs typeface="Verdana"/>
              </a:rPr>
              <a:t>large  </a:t>
            </a:r>
            <a:r>
              <a:rPr sz="1500" spc="-5" dirty="0">
                <a:latin typeface="Verdana"/>
                <a:cs typeface="Verdana"/>
              </a:rPr>
              <a:t>projects</a:t>
            </a:r>
            <a:endParaRPr sz="1500" dirty="0">
              <a:latin typeface="Verdana"/>
              <a:cs typeface="Verdana"/>
            </a:endParaRPr>
          </a:p>
          <a:p>
            <a:pPr marL="299085" indent="-286385">
              <a:lnSpc>
                <a:spcPts val="1620"/>
              </a:lnSpc>
              <a:spcBef>
                <a:spcPts val="1435"/>
              </a:spcBef>
              <a:buClr>
                <a:srgbClr val="DF002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Laser Cut </a:t>
            </a:r>
            <a:r>
              <a:rPr sz="1500" spc="-10" dirty="0">
                <a:latin typeface="Verdana"/>
                <a:cs typeface="Verdana"/>
              </a:rPr>
              <a:t>Designer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Gratings</a:t>
            </a:r>
            <a:endParaRPr sz="1500" dirty="0">
              <a:latin typeface="Verdana"/>
              <a:cs typeface="Verdana"/>
            </a:endParaRPr>
          </a:p>
          <a:p>
            <a:pPr marL="299085">
              <a:lnSpc>
                <a:spcPts val="1620"/>
              </a:lnSpc>
            </a:pPr>
            <a:r>
              <a:rPr sz="1500" spc="-15" dirty="0">
                <a:latin typeface="Verdana"/>
                <a:cs typeface="Verdana"/>
              </a:rPr>
              <a:t>available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2020823"/>
            <a:ext cx="7158228" cy="443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2292095"/>
            <a:ext cx="1552955" cy="1149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0168" y="3713988"/>
            <a:ext cx="1543812" cy="114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0168" y="5135879"/>
            <a:ext cx="1537716" cy="1129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621" y="653160"/>
            <a:ext cx="7861300" cy="117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8090">
              <a:lnSpc>
                <a:spcPct val="100000"/>
              </a:lnSpc>
            </a:pPr>
            <a:r>
              <a:rPr sz="1500" spc="-15" dirty="0">
                <a:latin typeface="Verdana"/>
                <a:cs typeface="Verdana"/>
              </a:rPr>
              <a:t>Point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500" b="1" dirty="0">
                <a:latin typeface="Verdana"/>
                <a:cs typeface="Verdana"/>
              </a:rPr>
              <a:t>Bath</a:t>
            </a:r>
            <a:r>
              <a:rPr sz="1500" b="1" spc="-9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-10" dirty="0">
                <a:latin typeface="Verdana"/>
                <a:cs typeface="Verdana"/>
              </a:rPr>
              <a:t>High quality electro-polished stainless </a:t>
            </a:r>
            <a:r>
              <a:rPr sz="1500" spc="-5" dirty="0">
                <a:latin typeface="Verdana"/>
                <a:cs typeface="Verdana"/>
              </a:rPr>
              <a:t>steel drains with locking </a:t>
            </a:r>
            <a:r>
              <a:rPr sz="1500" spc="-10" dirty="0">
                <a:latin typeface="Verdana"/>
                <a:cs typeface="Verdana"/>
              </a:rPr>
              <a:t>facility (in</a:t>
            </a:r>
            <a:r>
              <a:rPr sz="1500" spc="42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square)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0" y="1577339"/>
            <a:ext cx="3032759" cy="478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727" y="1762378"/>
            <a:ext cx="5266055" cy="92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sz="1500" spc="-5" dirty="0">
                <a:latin typeface="Verdana"/>
                <a:cs typeface="Verdana"/>
              </a:rPr>
              <a:t>ACO </a:t>
            </a:r>
            <a:r>
              <a:rPr sz="1500" spc="-10" dirty="0">
                <a:latin typeface="Verdana"/>
                <a:cs typeface="Verdana"/>
              </a:rPr>
              <a:t>SS Designer Gratings </a:t>
            </a:r>
            <a:r>
              <a:rPr sz="1500" spc="-5" dirty="0">
                <a:latin typeface="Verdana"/>
                <a:cs typeface="Verdana"/>
              </a:rPr>
              <a:t>Electro-polished</a:t>
            </a:r>
            <a:r>
              <a:rPr sz="1500" spc="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surface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65760" algn="l"/>
                <a:tab pos="366395" algn="l"/>
              </a:tabLst>
            </a:pPr>
            <a:r>
              <a:rPr sz="1500" spc="-10" dirty="0">
                <a:latin typeface="Verdana"/>
                <a:cs typeface="Verdana"/>
              </a:rPr>
              <a:t>Grating </a:t>
            </a:r>
            <a:r>
              <a:rPr sz="1500" spc="-5" dirty="0">
                <a:latin typeface="Verdana"/>
                <a:cs typeface="Verdana"/>
              </a:rPr>
              <a:t>lockable </a:t>
            </a:r>
            <a:r>
              <a:rPr sz="1500" spc="-10" dirty="0">
                <a:latin typeface="Verdana"/>
                <a:cs typeface="Verdana"/>
              </a:rPr>
              <a:t>loosely applied in </a:t>
            </a:r>
            <a:r>
              <a:rPr sz="1500" spc="-5" dirty="0">
                <a:latin typeface="Verdana"/>
                <a:cs typeface="Verdana"/>
              </a:rPr>
              <a:t>square design </a:t>
            </a:r>
            <a:r>
              <a:rPr sz="1500" dirty="0">
                <a:latin typeface="Verdana"/>
                <a:cs typeface="Verdana"/>
              </a:rPr>
              <a:t>&amp;  </a:t>
            </a:r>
            <a:r>
              <a:rPr sz="1500" spc="-10" dirty="0">
                <a:latin typeface="Verdana"/>
                <a:cs typeface="Verdana"/>
              </a:rPr>
              <a:t>Round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design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" y="5623559"/>
            <a:ext cx="740663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5731" y="4782311"/>
            <a:ext cx="710184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3587" y="5623559"/>
            <a:ext cx="742188" cy="742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8603" y="5623559"/>
            <a:ext cx="740664" cy="74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3947" y="4759452"/>
            <a:ext cx="740664" cy="742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1639" y="3895344"/>
            <a:ext cx="739140" cy="742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8503" y="3895344"/>
            <a:ext cx="737616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3947" y="3895344"/>
            <a:ext cx="742188" cy="742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7819" y="5608320"/>
            <a:ext cx="749808" cy="757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6395" y="5608320"/>
            <a:ext cx="755904" cy="757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8211" y="4782311"/>
            <a:ext cx="731520" cy="717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36291" y="653160"/>
            <a:ext cx="1074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" dirty="0">
                <a:latin typeface="Verdana"/>
                <a:cs typeface="Verdana"/>
              </a:rPr>
              <a:t>Point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962" y="2509392"/>
            <a:ext cx="2875280" cy="202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indent="-368300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spc="-5" dirty="0">
                <a:latin typeface="Verdana"/>
                <a:cs typeface="Verdana"/>
              </a:rPr>
              <a:t>Commercial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Kitchens</a:t>
            </a:r>
            <a:endParaRPr sz="1500" dirty="0">
              <a:latin typeface="Verdana"/>
              <a:cs typeface="Verdana"/>
            </a:endParaRPr>
          </a:p>
          <a:p>
            <a:pPr marL="381000" indent="-368300">
              <a:lnSpc>
                <a:spcPct val="100000"/>
              </a:lnSpc>
              <a:spcBef>
                <a:spcPts val="540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spc="-5" dirty="0">
                <a:latin typeface="Verdana"/>
                <a:cs typeface="Verdana"/>
              </a:rPr>
              <a:t>Canteens</a:t>
            </a:r>
            <a:endParaRPr sz="1500" dirty="0">
              <a:latin typeface="Verdana"/>
              <a:cs typeface="Verdana"/>
            </a:endParaRPr>
          </a:p>
          <a:p>
            <a:pPr marL="381000" indent="-368300">
              <a:lnSpc>
                <a:spcPct val="100000"/>
              </a:lnSpc>
              <a:spcBef>
                <a:spcPts val="540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dirty="0">
                <a:latin typeface="Verdana"/>
                <a:cs typeface="Verdana"/>
              </a:rPr>
              <a:t>Food </a:t>
            </a:r>
            <a:r>
              <a:rPr sz="1500" spc="-5" dirty="0">
                <a:latin typeface="Verdana"/>
                <a:cs typeface="Verdana"/>
              </a:rPr>
              <a:t>Preparation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Areas</a:t>
            </a:r>
            <a:endParaRPr sz="1500" dirty="0">
              <a:latin typeface="Verdana"/>
              <a:cs typeface="Verdana"/>
            </a:endParaRPr>
          </a:p>
          <a:p>
            <a:pPr marL="381000" indent="-368300">
              <a:lnSpc>
                <a:spcPct val="100000"/>
              </a:lnSpc>
              <a:spcBef>
                <a:spcPts val="540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spc="-5" dirty="0">
                <a:latin typeface="Verdana"/>
                <a:cs typeface="Verdana"/>
              </a:rPr>
              <a:t>Laundry</a:t>
            </a:r>
            <a:endParaRPr sz="1500" dirty="0">
              <a:latin typeface="Verdana"/>
              <a:cs typeface="Verdana"/>
            </a:endParaRPr>
          </a:p>
          <a:p>
            <a:pPr marL="381000" indent="-368300">
              <a:lnSpc>
                <a:spcPct val="100000"/>
              </a:lnSpc>
              <a:spcBef>
                <a:spcPts val="540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dirty="0">
                <a:latin typeface="Verdana"/>
                <a:cs typeface="Verdana"/>
              </a:rPr>
              <a:t>Labs</a:t>
            </a:r>
          </a:p>
          <a:p>
            <a:pPr marL="381000" indent="-368300">
              <a:lnSpc>
                <a:spcPct val="100000"/>
              </a:lnSpc>
              <a:spcBef>
                <a:spcPts val="535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spc="-10" dirty="0">
                <a:latin typeface="Verdana"/>
                <a:cs typeface="Verdana"/>
              </a:rPr>
              <a:t>Hospitals</a:t>
            </a:r>
            <a:endParaRPr sz="1500" dirty="0">
              <a:latin typeface="Verdana"/>
              <a:cs typeface="Verdana"/>
            </a:endParaRPr>
          </a:p>
          <a:p>
            <a:pPr marL="381000" indent="-368300">
              <a:lnSpc>
                <a:spcPct val="100000"/>
              </a:lnSpc>
              <a:spcBef>
                <a:spcPts val="535"/>
              </a:spcBef>
              <a:buClr>
                <a:srgbClr val="DF0029"/>
              </a:buClr>
              <a:buFont typeface="Wingdings"/>
              <a:buChar char=""/>
              <a:tabLst>
                <a:tab pos="381000" algn="l"/>
                <a:tab pos="381635" algn="l"/>
              </a:tabLst>
            </a:pPr>
            <a:r>
              <a:rPr sz="1500" spc="-5" dirty="0">
                <a:latin typeface="Verdana"/>
                <a:cs typeface="Verdana"/>
              </a:rPr>
              <a:t>Beverage Processing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Area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31" y="1489583"/>
            <a:ext cx="190182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Application</a:t>
            </a:r>
            <a:r>
              <a:rPr sz="1500" b="1" spc="-10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Areas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6291" y="653160"/>
            <a:ext cx="16598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Drainage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3415" y="1517903"/>
            <a:ext cx="3497580" cy="2348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5108" y="4643628"/>
            <a:ext cx="385419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328" y="1216152"/>
            <a:ext cx="3979164" cy="535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8803" y="1214627"/>
            <a:ext cx="3982720" cy="5361940"/>
          </a:xfrm>
          <a:custGeom>
            <a:avLst/>
            <a:gdLst/>
            <a:ahLst/>
            <a:cxnLst/>
            <a:rect l="l" t="t" r="r" b="b"/>
            <a:pathLst>
              <a:path w="3982720" h="5361940">
                <a:moveTo>
                  <a:pt x="0" y="5361432"/>
                </a:moveTo>
                <a:lnTo>
                  <a:pt x="3982211" y="5361432"/>
                </a:lnTo>
                <a:lnTo>
                  <a:pt x="3982211" y="0"/>
                </a:lnTo>
                <a:lnTo>
                  <a:pt x="0" y="0"/>
                </a:lnTo>
                <a:lnTo>
                  <a:pt x="0" y="5361432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3611" y="5750052"/>
            <a:ext cx="760476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9383" y="6205728"/>
            <a:ext cx="1406652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390" y="653160"/>
            <a:ext cx="5685155" cy="442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245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90805" marR="3868420">
              <a:lnSpc>
                <a:spcPct val="100000"/>
              </a:lnSpc>
              <a:spcBef>
                <a:spcPts val="1335"/>
              </a:spcBef>
            </a:pPr>
            <a:r>
              <a:rPr sz="1500" b="1" spc="-5" dirty="0">
                <a:latin typeface="Verdana"/>
                <a:cs typeface="Verdana"/>
              </a:rPr>
              <a:t>Hygienic</a:t>
            </a:r>
            <a:r>
              <a:rPr sz="1500" b="1" spc="-7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Design  Food</a:t>
            </a:r>
            <a:r>
              <a:rPr sz="1500" b="1" spc="-10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Safety</a:t>
            </a:r>
            <a:endParaRPr sz="1500" dirty="0">
              <a:latin typeface="Verdana"/>
              <a:cs typeface="Verdana"/>
            </a:endParaRPr>
          </a:p>
          <a:p>
            <a:pPr marL="257810" marR="1480820" indent="-245110">
              <a:lnSpc>
                <a:spcPct val="100000"/>
              </a:lnSpc>
              <a:spcBef>
                <a:spcPts val="1090"/>
              </a:spcBef>
              <a:buClr>
                <a:srgbClr val="DF0029"/>
              </a:buClr>
              <a:buFont typeface="Wingdings"/>
              <a:buChar char=""/>
              <a:tabLst>
                <a:tab pos="257810" algn="l"/>
                <a:tab pos="258445" algn="l"/>
              </a:tabLst>
            </a:pPr>
            <a:r>
              <a:rPr sz="1500" spc="-10" dirty="0">
                <a:latin typeface="Verdana"/>
                <a:cs typeface="Verdana"/>
              </a:rPr>
              <a:t>Applying </a:t>
            </a:r>
            <a:r>
              <a:rPr sz="1500" spc="-5" dirty="0">
                <a:latin typeface="Verdana"/>
                <a:cs typeface="Verdana"/>
              </a:rPr>
              <a:t>standards reserved </a:t>
            </a:r>
            <a:r>
              <a:rPr sz="1500" dirty="0">
                <a:latin typeface="Verdana"/>
                <a:cs typeface="Verdana"/>
              </a:rPr>
              <a:t>for food  </a:t>
            </a:r>
            <a:r>
              <a:rPr sz="1500" spc="-5" dirty="0">
                <a:latin typeface="Verdana"/>
                <a:cs typeface="Verdana"/>
              </a:rPr>
              <a:t>contact surfaces EN </a:t>
            </a:r>
            <a:r>
              <a:rPr sz="1500" spc="-10" dirty="0">
                <a:latin typeface="Verdana"/>
                <a:cs typeface="Verdana"/>
              </a:rPr>
              <a:t>1672, </a:t>
            </a:r>
            <a:r>
              <a:rPr sz="1500" spc="-5" dirty="0">
                <a:latin typeface="Verdana"/>
                <a:cs typeface="Verdana"/>
              </a:rPr>
              <a:t>EN </a:t>
            </a:r>
            <a:r>
              <a:rPr sz="1500" spc="-10" dirty="0">
                <a:latin typeface="Verdana"/>
                <a:cs typeface="Verdana"/>
              </a:rPr>
              <a:t>ISO 14159  </a:t>
            </a:r>
            <a:r>
              <a:rPr sz="1500" spc="-5" dirty="0">
                <a:latin typeface="Verdana"/>
                <a:cs typeface="Verdana"/>
              </a:rPr>
              <a:t>and </a:t>
            </a:r>
            <a:r>
              <a:rPr sz="1500" spc="-10" dirty="0">
                <a:latin typeface="Verdana"/>
                <a:cs typeface="Verdana"/>
              </a:rPr>
              <a:t>hygienic principles </a:t>
            </a:r>
            <a:r>
              <a:rPr sz="1500" spc="-5" dirty="0">
                <a:latin typeface="Verdana"/>
                <a:cs typeface="Verdana"/>
              </a:rPr>
              <a:t>recommended by  EHEDG to </a:t>
            </a:r>
            <a:r>
              <a:rPr sz="1500" dirty="0">
                <a:latin typeface="Verdana"/>
                <a:cs typeface="Verdana"/>
              </a:rPr>
              <a:t>our product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design.</a:t>
            </a:r>
            <a:endParaRPr sz="1500" dirty="0">
              <a:latin typeface="Verdana"/>
              <a:cs typeface="Verdana"/>
            </a:endParaRPr>
          </a:p>
          <a:p>
            <a:pPr marL="257810" marR="1529080" indent="-245110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Wingdings"/>
              <a:buChar char=""/>
              <a:tabLst>
                <a:tab pos="257810" algn="l"/>
                <a:tab pos="258445" algn="l"/>
                <a:tab pos="1068705" algn="l"/>
              </a:tabLst>
            </a:pPr>
            <a:r>
              <a:rPr sz="1500" spc="-5" dirty="0">
                <a:latin typeface="Verdana"/>
                <a:cs typeface="Verdana"/>
              </a:rPr>
              <a:t>EHEDG	Stands </a:t>
            </a:r>
            <a:r>
              <a:rPr sz="1500" dirty="0">
                <a:latin typeface="Verdana"/>
                <a:cs typeface="Verdana"/>
              </a:rPr>
              <a:t>– </a:t>
            </a:r>
            <a:r>
              <a:rPr sz="1500" spc="-5" dirty="0">
                <a:latin typeface="Verdana"/>
                <a:cs typeface="Verdana"/>
              </a:rPr>
              <a:t>European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 </a:t>
            </a:r>
            <a:r>
              <a:rPr sz="1500" dirty="0">
                <a:latin typeface="Verdana"/>
                <a:cs typeface="Verdana"/>
              </a:rPr>
              <a:t>and  </a:t>
            </a:r>
            <a:r>
              <a:rPr sz="1500" spc="-10" dirty="0">
                <a:latin typeface="Verdana"/>
                <a:cs typeface="Verdana"/>
              </a:rPr>
              <a:t>Engineering Design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Group</a:t>
            </a:r>
            <a:endParaRPr sz="15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Wingdings"/>
              <a:buChar char=""/>
              <a:tabLst>
                <a:tab pos="257810" algn="l"/>
                <a:tab pos="258445" algn="l"/>
              </a:tabLst>
            </a:pPr>
            <a:r>
              <a:rPr sz="1500" spc="-5" dirty="0">
                <a:latin typeface="Verdana"/>
                <a:cs typeface="Verdana"/>
              </a:rPr>
              <a:t>Safe connection </a:t>
            </a:r>
            <a:r>
              <a:rPr sz="1500" spc="-10" dirty="0">
                <a:latin typeface="Verdana"/>
                <a:cs typeface="Verdana"/>
              </a:rPr>
              <a:t>with </a:t>
            </a:r>
            <a:r>
              <a:rPr sz="1500" spc="-5" dirty="0">
                <a:latin typeface="Verdana"/>
                <a:cs typeface="Verdana"/>
              </a:rPr>
              <a:t>surrounding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floor</a:t>
            </a:r>
            <a:endParaRPr sz="1500" dirty="0">
              <a:latin typeface="Verdana"/>
              <a:cs typeface="Verdana"/>
            </a:endParaRPr>
          </a:p>
          <a:p>
            <a:pPr marL="257810" marR="1511300" indent="-245110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Wingdings"/>
              <a:buChar char=""/>
              <a:tabLst>
                <a:tab pos="257810" algn="l"/>
                <a:tab pos="258445" algn="l"/>
              </a:tabLst>
            </a:pPr>
            <a:r>
              <a:rPr sz="1500" spc="-5" dirty="0">
                <a:latin typeface="Verdana"/>
                <a:cs typeface="Verdana"/>
              </a:rPr>
              <a:t>Advanced manufacturing technologies to  ensure </a:t>
            </a:r>
            <a:r>
              <a:rPr sz="1500" spc="-10" dirty="0">
                <a:latin typeface="Verdana"/>
                <a:cs typeface="Verdana"/>
              </a:rPr>
              <a:t>durability </a:t>
            </a:r>
            <a:r>
              <a:rPr sz="1500" dirty="0">
                <a:latin typeface="Verdana"/>
                <a:cs typeface="Verdana"/>
              </a:rPr>
              <a:t>and </a:t>
            </a:r>
            <a:r>
              <a:rPr sz="1500" spc="-5" dirty="0">
                <a:latin typeface="Verdana"/>
                <a:cs typeface="Verdana"/>
              </a:rPr>
              <a:t>special surface  treatment to guarantee corrosion  resistance</a:t>
            </a:r>
            <a:endParaRPr sz="1500" dirty="0">
              <a:latin typeface="Verdana"/>
              <a:cs typeface="Verdana"/>
            </a:endParaRPr>
          </a:p>
          <a:p>
            <a:pPr marL="257810" indent="-245110">
              <a:lnSpc>
                <a:spcPct val="100000"/>
              </a:lnSpc>
              <a:spcBef>
                <a:spcPts val="355"/>
              </a:spcBef>
              <a:buClr>
                <a:srgbClr val="DF0029"/>
              </a:buClr>
              <a:buFont typeface="Arial"/>
              <a:buChar char="•"/>
              <a:tabLst>
                <a:tab pos="257810" algn="l"/>
                <a:tab pos="258445" algn="l"/>
              </a:tabLst>
            </a:pPr>
            <a:r>
              <a:rPr sz="1500" spc="-10" dirty="0">
                <a:latin typeface="Verdana"/>
                <a:cs typeface="Verdana"/>
              </a:rPr>
              <a:t>Created </a:t>
            </a:r>
            <a:r>
              <a:rPr sz="1500" spc="-5" dirty="0">
                <a:latin typeface="Verdana"/>
                <a:cs typeface="Verdana"/>
              </a:rPr>
              <a:t>together </a:t>
            </a:r>
            <a:r>
              <a:rPr sz="1500" spc="-10" dirty="0">
                <a:latin typeface="Verdana"/>
                <a:cs typeface="Verdana"/>
              </a:rPr>
              <a:t>with </a:t>
            </a:r>
            <a:r>
              <a:rPr sz="1500" spc="-5" dirty="0">
                <a:latin typeface="Verdana"/>
                <a:cs typeface="Verdana"/>
              </a:rPr>
              <a:t>key players </a:t>
            </a:r>
            <a:r>
              <a:rPr sz="1500" spc="-10" dirty="0">
                <a:latin typeface="Verdana"/>
                <a:cs typeface="Verdana"/>
              </a:rPr>
              <a:t>in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the</a:t>
            </a:r>
            <a:endParaRPr sz="1500" dirty="0">
              <a:latin typeface="Verdana"/>
              <a:cs typeface="Verdana"/>
            </a:endParaRPr>
          </a:p>
          <a:p>
            <a:pPr marL="257810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food </a:t>
            </a:r>
            <a:r>
              <a:rPr sz="1500" spc="-5" dirty="0">
                <a:latin typeface="Verdana"/>
                <a:cs typeface="Verdana"/>
              </a:rPr>
              <a:t>processing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segment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644" y="277367"/>
            <a:ext cx="345186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ACO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Group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A Strong Brand around the</a:t>
            </a:r>
            <a:r>
              <a:rPr sz="1600" b="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World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56716"/>
            <a:ext cx="9144000" cy="408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247" y="4998466"/>
            <a:ext cx="4632960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indent="-13525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600" spc="-10" dirty="0">
                <a:latin typeface="Verdana"/>
                <a:cs typeface="Verdana"/>
              </a:rPr>
              <a:t>Founded in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1946</a:t>
            </a:r>
            <a:endParaRPr sz="16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7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600" spc="-5" dirty="0">
                <a:latin typeface="Verdana"/>
                <a:cs typeface="Verdana"/>
              </a:rPr>
              <a:t>Headquarter in </a:t>
            </a:r>
            <a:r>
              <a:rPr sz="1600" spc="-10" dirty="0">
                <a:latin typeface="Verdana"/>
                <a:cs typeface="Verdana"/>
              </a:rPr>
              <a:t>Rendsburg,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Germany</a:t>
            </a:r>
            <a:endParaRPr sz="16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7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600" spc="-5" dirty="0">
                <a:latin typeface="Verdana"/>
                <a:cs typeface="Verdana"/>
              </a:rPr>
              <a:t>4.000 </a:t>
            </a:r>
            <a:r>
              <a:rPr sz="1600" spc="-10" dirty="0">
                <a:latin typeface="Verdana"/>
                <a:cs typeface="Verdana"/>
              </a:rPr>
              <a:t>employees in </a:t>
            </a:r>
            <a:r>
              <a:rPr sz="1600" spc="-5" dirty="0">
                <a:latin typeface="Verdana"/>
                <a:cs typeface="Verdana"/>
              </a:rPr>
              <a:t>more than </a:t>
            </a:r>
            <a:r>
              <a:rPr sz="1600" dirty="0">
                <a:latin typeface="Verdana"/>
                <a:cs typeface="Verdana"/>
              </a:rPr>
              <a:t>40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countries</a:t>
            </a:r>
            <a:endParaRPr sz="16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70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600" dirty="0">
                <a:latin typeface="Verdana"/>
                <a:cs typeface="Verdana"/>
              </a:rPr>
              <a:t>29 </a:t>
            </a:r>
            <a:r>
              <a:rPr sz="1600" spc="-5" dirty="0">
                <a:latin typeface="Verdana"/>
                <a:cs typeface="Verdana"/>
              </a:rPr>
              <a:t>production </a:t>
            </a:r>
            <a:r>
              <a:rPr sz="1600" spc="-10" dirty="0">
                <a:latin typeface="Verdana"/>
                <a:cs typeface="Verdana"/>
              </a:rPr>
              <a:t>sites in </a:t>
            </a:r>
            <a:r>
              <a:rPr sz="1600" spc="-5" dirty="0">
                <a:latin typeface="Verdana"/>
                <a:cs typeface="Verdana"/>
              </a:rPr>
              <a:t>15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countries</a:t>
            </a:r>
            <a:endParaRPr sz="16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70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600" spc="-5" dirty="0">
                <a:latin typeface="Verdana"/>
                <a:cs typeface="Verdana"/>
              </a:rPr>
              <a:t>Sales 2015: 705 </a:t>
            </a:r>
            <a:r>
              <a:rPr sz="1600" spc="-10" dirty="0">
                <a:latin typeface="Verdana"/>
                <a:cs typeface="Verdana"/>
              </a:rPr>
              <a:t>Mio. Euro </a:t>
            </a:r>
            <a:r>
              <a:rPr sz="1600" spc="-5" dirty="0">
                <a:latin typeface="Verdana"/>
                <a:cs typeface="Verdana"/>
              </a:rPr>
              <a:t>/ INR Crs.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5.000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9284" y="4588764"/>
            <a:ext cx="2810256" cy="2075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050" y="653160"/>
            <a:ext cx="573849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8585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500" b="1" spc="-5" dirty="0">
                <a:latin typeface="Verdana"/>
                <a:cs typeface="Verdana"/>
              </a:rPr>
              <a:t>Drainability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5251" y="1906523"/>
            <a:ext cx="1335024" cy="1414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46504"/>
            <a:ext cx="1548384" cy="159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3" y="3232404"/>
            <a:ext cx="1616964" cy="1472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3247" y="3232404"/>
            <a:ext cx="1331976" cy="1456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6664" y="2039111"/>
            <a:ext cx="1205484" cy="1336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5995" y="3435096"/>
            <a:ext cx="1216152" cy="1357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0747" y="2430779"/>
            <a:ext cx="4536948" cy="1249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5528" y="3851147"/>
            <a:ext cx="4282439" cy="10165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0050" y="5320029"/>
            <a:ext cx="141224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Hygienic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3605" y="5320029"/>
            <a:ext cx="588010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marR="5080" indent="-133350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- </a:t>
            </a:r>
            <a:r>
              <a:rPr sz="1500" spc="-10" dirty="0">
                <a:latin typeface="Verdana"/>
                <a:cs typeface="Verdana"/>
              </a:rPr>
              <a:t>Outlet </a:t>
            </a:r>
            <a:r>
              <a:rPr sz="1500" dirty="0">
                <a:latin typeface="Verdana"/>
                <a:cs typeface="Verdana"/>
              </a:rPr>
              <a:t>at </a:t>
            </a:r>
            <a:r>
              <a:rPr sz="1500" spc="-5" dirty="0">
                <a:latin typeface="Verdana"/>
                <a:cs typeface="Verdana"/>
              </a:rPr>
              <a:t>the bottom </a:t>
            </a:r>
            <a:r>
              <a:rPr sz="1500" spc="-15" dirty="0">
                <a:latin typeface="Verdana"/>
                <a:cs typeface="Verdana"/>
              </a:rPr>
              <a:t>will </a:t>
            </a:r>
            <a:r>
              <a:rPr sz="1500" spc="-10" dirty="0">
                <a:latin typeface="Verdana"/>
                <a:cs typeface="Verdana"/>
              </a:rPr>
              <a:t>help </a:t>
            </a:r>
            <a:r>
              <a:rPr sz="1500" spc="-5" dirty="0">
                <a:latin typeface="Verdana"/>
                <a:cs typeface="Verdana"/>
              </a:rPr>
              <a:t>to </a:t>
            </a:r>
            <a:r>
              <a:rPr sz="1500" spc="-10" dirty="0">
                <a:latin typeface="Verdana"/>
                <a:cs typeface="Verdana"/>
              </a:rPr>
              <a:t>drain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water completely  </a:t>
            </a:r>
            <a:r>
              <a:rPr sz="1500" spc="-5" dirty="0">
                <a:latin typeface="Verdana"/>
                <a:cs typeface="Verdana"/>
              </a:rPr>
              <a:t>from the channel,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10" dirty="0">
                <a:latin typeface="Verdana"/>
                <a:cs typeface="Verdana"/>
              </a:rPr>
              <a:t>very </a:t>
            </a:r>
            <a:r>
              <a:rPr sz="1500" spc="-5" dirty="0">
                <a:latin typeface="Verdana"/>
                <a:cs typeface="Verdana"/>
              </a:rPr>
              <a:t>easy to </a:t>
            </a:r>
            <a:r>
              <a:rPr sz="1500" spc="-10" dirty="0">
                <a:latin typeface="Verdana"/>
                <a:cs typeface="Verdana"/>
              </a:rPr>
              <a:t>clean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maintain.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050" y="6005779"/>
            <a:ext cx="1878964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Non-Hygienic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3605" y="6005779"/>
            <a:ext cx="613346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- </a:t>
            </a:r>
            <a:r>
              <a:rPr sz="1500" spc="-5" dirty="0">
                <a:latin typeface="Verdana"/>
                <a:cs typeface="Verdana"/>
              </a:rPr>
              <a:t>There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a </a:t>
            </a:r>
            <a:r>
              <a:rPr sz="1500" spc="-10" dirty="0">
                <a:latin typeface="Verdana"/>
                <a:cs typeface="Verdana"/>
              </a:rPr>
              <a:t>possibility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10" dirty="0">
                <a:latin typeface="Verdana"/>
                <a:cs typeface="Verdana"/>
              </a:rPr>
              <a:t>water </a:t>
            </a:r>
            <a:r>
              <a:rPr sz="1500" spc="-5" dirty="0">
                <a:latin typeface="Verdana"/>
                <a:cs typeface="Verdana"/>
              </a:rPr>
              <a:t>stagnation </a:t>
            </a:r>
            <a:r>
              <a:rPr sz="1500" dirty="0">
                <a:latin typeface="Verdana"/>
                <a:cs typeface="Verdana"/>
              </a:rPr>
              <a:t>and not </a:t>
            </a:r>
            <a:r>
              <a:rPr sz="1500" spc="-5" dirty="0">
                <a:latin typeface="Verdana"/>
                <a:cs typeface="Verdana"/>
              </a:rPr>
              <a:t>able to </a:t>
            </a:r>
            <a:r>
              <a:rPr sz="1500" spc="-10" dirty="0">
                <a:latin typeface="Verdana"/>
                <a:cs typeface="Verdana"/>
              </a:rPr>
              <a:t>drain 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water completely </a:t>
            </a:r>
            <a:r>
              <a:rPr sz="1500" spc="-5" dirty="0">
                <a:latin typeface="Verdana"/>
                <a:cs typeface="Verdana"/>
              </a:rPr>
              <a:t>from the channel,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5" dirty="0">
                <a:latin typeface="Verdana"/>
                <a:cs typeface="Verdana"/>
              </a:rPr>
              <a:t>the formation </a:t>
            </a:r>
            <a:r>
              <a:rPr sz="1500" dirty="0">
                <a:latin typeface="Verdana"/>
                <a:cs typeface="Verdana"/>
              </a:rPr>
              <a:t>of  </a:t>
            </a:r>
            <a:r>
              <a:rPr sz="1500" spc="-5" dirty="0">
                <a:latin typeface="Verdana"/>
                <a:cs typeface="Verdana"/>
              </a:rPr>
              <a:t>bacterial growth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more </a:t>
            </a:r>
            <a:r>
              <a:rPr sz="1500" spc="-5" dirty="0">
                <a:latin typeface="Verdana"/>
                <a:cs typeface="Verdana"/>
              </a:rPr>
              <a:t>possible </a:t>
            </a:r>
            <a:r>
              <a:rPr sz="1500" dirty="0">
                <a:latin typeface="Verdana"/>
                <a:cs typeface="Verdana"/>
              </a:rPr>
              <a:t>&amp; not </a:t>
            </a:r>
            <a:r>
              <a:rPr sz="1500" spc="-5" dirty="0">
                <a:latin typeface="Verdana"/>
                <a:cs typeface="Verdana"/>
              </a:rPr>
              <a:t>easy to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clean.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759" y="653160"/>
            <a:ext cx="569976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1500" b="1" spc="-5" dirty="0">
                <a:latin typeface="Verdana"/>
                <a:cs typeface="Verdana"/>
              </a:rPr>
              <a:t>Elimination </a:t>
            </a:r>
            <a:r>
              <a:rPr sz="1500" b="1" dirty="0">
                <a:latin typeface="Verdana"/>
                <a:cs typeface="Verdana"/>
              </a:rPr>
              <a:t>of </a:t>
            </a:r>
            <a:r>
              <a:rPr sz="1500" b="1" spc="-5" dirty="0">
                <a:latin typeface="Verdana"/>
                <a:cs typeface="Verdana"/>
              </a:rPr>
              <a:t>metal-metal</a:t>
            </a:r>
            <a:r>
              <a:rPr sz="1500" b="1" spc="-4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contact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7420" y="1612391"/>
            <a:ext cx="2522220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4644" y="1699260"/>
            <a:ext cx="1278636" cy="157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4644" y="3483864"/>
            <a:ext cx="1278636" cy="1572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265" y="5299583"/>
            <a:ext cx="141224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Hygienic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0932" y="5299583"/>
            <a:ext cx="652653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- </a:t>
            </a:r>
            <a:r>
              <a:rPr sz="1500" spc="-10" dirty="0">
                <a:latin typeface="Verdana"/>
                <a:cs typeface="Verdana"/>
              </a:rPr>
              <a:t>Deep drawn welding </a:t>
            </a:r>
            <a:r>
              <a:rPr sz="1500" dirty="0">
                <a:latin typeface="Verdana"/>
                <a:cs typeface="Verdana"/>
              </a:rPr>
              <a:t>and no </a:t>
            </a:r>
            <a:r>
              <a:rPr sz="1500" spc="-5" dirty="0">
                <a:latin typeface="Verdana"/>
                <a:cs typeface="Verdana"/>
              </a:rPr>
              <a:t>metal to metal contact,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5" dirty="0">
                <a:latin typeface="Verdana"/>
                <a:cs typeface="Verdana"/>
              </a:rPr>
              <a:t>there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no  </a:t>
            </a:r>
            <a:r>
              <a:rPr sz="1500" spc="-10" dirty="0">
                <a:latin typeface="Verdana"/>
                <a:cs typeface="Verdana"/>
              </a:rPr>
              <a:t>possibility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corrosion and bacterial growth. The </a:t>
            </a:r>
            <a:r>
              <a:rPr sz="1500" spc="-10" dirty="0">
                <a:latin typeface="Verdana"/>
                <a:cs typeface="Verdana"/>
              </a:rPr>
              <a:t>welding is </a:t>
            </a:r>
            <a:r>
              <a:rPr sz="1500" spc="-5" dirty="0">
                <a:latin typeface="Verdana"/>
                <a:cs typeface="Verdana"/>
              </a:rPr>
              <a:t>Butt  </a:t>
            </a:r>
            <a:r>
              <a:rPr sz="1500" spc="-15" dirty="0">
                <a:latin typeface="Verdana"/>
                <a:cs typeface="Verdana"/>
              </a:rPr>
              <a:t>Welding.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265" y="6214262"/>
            <a:ext cx="895921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5510" marR="5080" indent="-2163445">
              <a:lnSpc>
                <a:spcPct val="100000"/>
              </a:lnSpc>
              <a:tabLst>
                <a:tab pos="1999614" algn="l"/>
              </a:tabLst>
            </a:pPr>
            <a:r>
              <a:rPr sz="1500" spc="-5" dirty="0">
                <a:latin typeface="Verdana"/>
                <a:cs typeface="Verdana"/>
              </a:rPr>
              <a:t>Non-Hygienic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	</a:t>
            </a:r>
            <a:r>
              <a:rPr sz="1500" dirty="0">
                <a:latin typeface="Verdana"/>
                <a:cs typeface="Verdana"/>
              </a:rPr>
              <a:t>- </a:t>
            </a:r>
            <a:r>
              <a:rPr sz="1500" spc="-5" dirty="0">
                <a:latin typeface="Verdana"/>
                <a:cs typeface="Verdana"/>
              </a:rPr>
              <a:t>There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a </a:t>
            </a:r>
            <a:r>
              <a:rPr sz="1500" spc="-5" dirty="0">
                <a:latin typeface="Verdana"/>
                <a:cs typeface="Verdana"/>
              </a:rPr>
              <a:t>metal to metal contact,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possibility </a:t>
            </a:r>
            <a:r>
              <a:rPr sz="1500" dirty="0">
                <a:latin typeface="Verdana"/>
                <a:cs typeface="Verdana"/>
              </a:rPr>
              <a:t>of</a:t>
            </a:r>
            <a:r>
              <a:rPr sz="1500" spc="114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corrosion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  </a:t>
            </a:r>
            <a:r>
              <a:rPr sz="1500" spc="-5" dirty="0">
                <a:latin typeface="Verdana"/>
                <a:cs typeface="Verdana"/>
              </a:rPr>
              <a:t>the formation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bacterial growth </a:t>
            </a:r>
            <a:r>
              <a:rPr sz="1500" spc="-10" dirty="0">
                <a:latin typeface="Verdana"/>
                <a:cs typeface="Verdana"/>
              </a:rPr>
              <a:t>in </a:t>
            </a:r>
            <a:r>
              <a:rPr sz="1500" spc="-5" dirty="0">
                <a:latin typeface="Verdana"/>
                <a:cs typeface="Verdana"/>
              </a:rPr>
              <a:t>more. The </a:t>
            </a:r>
            <a:r>
              <a:rPr sz="1500" spc="-10" dirty="0">
                <a:latin typeface="Verdana"/>
                <a:cs typeface="Verdana"/>
              </a:rPr>
              <a:t>welding is </a:t>
            </a:r>
            <a:r>
              <a:rPr sz="1500" dirty="0">
                <a:latin typeface="Verdana"/>
                <a:cs typeface="Verdana"/>
              </a:rPr>
              <a:t>Lap</a:t>
            </a:r>
            <a:r>
              <a:rPr sz="1500" spc="12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Welding.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759" y="653160"/>
            <a:ext cx="569976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1500" b="1" spc="-5" dirty="0">
                <a:latin typeface="Verdana"/>
                <a:cs typeface="Verdana"/>
              </a:rPr>
              <a:t>Rounded Internal</a:t>
            </a:r>
            <a:r>
              <a:rPr sz="1500" b="1" spc="-6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Corners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048" y="3464052"/>
            <a:ext cx="1880616" cy="1717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8048" y="1584960"/>
            <a:ext cx="1796796" cy="174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108" y="1786127"/>
            <a:ext cx="1377695" cy="169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6108" y="3617976"/>
            <a:ext cx="1377695" cy="1626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9265" y="5444947"/>
            <a:ext cx="141287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Hygienic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3126" y="5444947"/>
            <a:ext cx="601599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-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internal </a:t>
            </a:r>
            <a:r>
              <a:rPr sz="1500" spc="-5" dirty="0">
                <a:latin typeface="Verdana"/>
                <a:cs typeface="Verdana"/>
              </a:rPr>
              <a:t>edges </a:t>
            </a:r>
            <a:r>
              <a:rPr sz="1500" spc="-10" dirty="0">
                <a:latin typeface="Verdana"/>
                <a:cs typeface="Verdana"/>
              </a:rPr>
              <a:t>are </a:t>
            </a:r>
            <a:r>
              <a:rPr sz="1500" spc="-5" dirty="0">
                <a:latin typeface="Verdana"/>
                <a:cs typeface="Verdana"/>
              </a:rPr>
              <a:t>rounded (chamfered),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5" dirty="0">
                <a:latin typeface="Verdana"/>
                <a:cs typeface="Verdana"/>
              </a:rPr>
              <a:t>the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cleaning</a:t>
            </a:r>
            <a:endParaRPr sz="1500" dirty="0">
              <a:latin typeface="Verdana"/>
              <a:cs typeface="Verdana"/>
            </a:endParaRPr>
          </a:p>
          <a:p>
            <a:pPr marL="21209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effectiveness is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more.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265" y="6131052"/>
            <a:ext cx="18802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Non-Hygienic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3126" y="6131052"/>
            <a:ext cx="578040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- </a:t>
            </a:r>
            <a:r>
              <a:rPr sz="1500" spc="-5" dirty="0">
                <a:latin typeface="Verdana"/>
                <a:cs typeface="Verdana"/>
              </a:rPr>
              <a:t>There </a:t>
            </a:r>
            <a:r>
              <a:rPr sz="1500" spc="-10" dirty="0">
                <a:latin typeface="Verdana"/>
                <a:cs typeface="Verdana"/>
              </a:rPr>
              <a:t>is </a:t>
            </a:r>
            <a:r>
              <a:rPr sz="1500" dirty="0">
                <a:latin typeface="Verdana"/>
                <a:cs typeface="Verdana"/>
              </a:rPr>
              <a:t>a </a:t>
            </a:r>
            <a:r>
              <a:rPr sz="1500" spc="-10" dirty="0">
                <a:latin typeface="Verdana"/>
                <a:cs typeface="Verdana"/>
              </a:rPr>
              <a:t>possibility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food/water stagnation </a:t>
            </a:r>
            <a:r>
              <a:rPr sz="1500" spc="-10" dirty="0">
                <a:latin typeface="Verdana"/>
                <a:cs typeface="Verdana"/>
              </a:rPr>
              <a:t>in </a:t>
            </a:r>
            <a:r>
              <a:rPr sz="1500" spc="-5" dirty="0">
                <a:latin typeface="Verdana"/>
                <a:cs typeface="Verdana"/>
              </a:rPr>
              <a:t>the sharp  edges, </a:t>
            </a:r>
            <a:r>
              <a:rPr sz="1500" dirty="0">
                <a:latin typeface="Verdana"/>
                <a:cs typeface="Verdana"/>
              </a:rPr>
              <a:t>so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cleaning effectiveness is very</a:t>
            </a:r>
            <a:r>
              <a:rPr sz="1500" spc="1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less.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204" y="1879092"/>
            <a:ext cx="2468880" cy="1022985"/>
          </a:xfrm>
          <a:custGeom>
            <a:avLst/>
            <a:gdLst/>
            <a:ahLst/>
            <a:cxnLst/>
            <a:rect l="l" t="t" r="r" b="b"/>
            <a:pathLst>
              <a:path w="2468879" h="1022985">
                <a:moveTo>
                  <a:pt x="1423543" y="739013"/>
                </a:moveTo>
                <a:lnTo>
                  <a:pt x="1045336" y="739013"/>
                </a:lnTo>
                <a:lnTo>
                  <a:pt x="1234440" y="1022604"/>
                </a:lnTo>
                <a:lnTo>
                  <a:pt x="1423543" y="739013"/>
                </a:lnTo>
                <a:close/>
              </a:path>
              <a:path w="2468879" h="1022985">
                <a:moveTo>
                  <a:pt x="1321181" y="275971"/>
                </a:moveTo>
                <a:lnTo>
                  <a:pt x="1147698" y="275971"/>
                </a:lnTo>
                <a:lnTo>
                  <a:pt x="1147698" y="739013"/>
                </a:lnTo>
                <a:lnTo>
                  <a:pt x="1321181" y="739013"/>
                </a:lnTo>
                <a:lnTo>
                  <a:pt x="1321181" y="275971"/>
                </a:lnTo>
                <a:close/>
              </a:path>
              <a:path w="2468879" h="1022985">
                <a:moveTo>
                  <a:pt x="283591" y="0"/>
                </a:moveTo>
                <a:lnTo>
                  <a:pt x="0" y="189103"/>
                </a:lnTo>
                <a:lnTo>
                  <a:pt x="283591" y="378333"/>
                </a:lnTo>
                <a:lnTo>
                  <a:pt x="283591" y="275971"/>
                </a:lnTo>
                <a:lnTo>
                  <a:pt x="2338694" y="275971"/>
                </a:lnTo>
                <a:lnTo>
                  <a:pt x="2468880" y="189103"/>
                </a:lnTo>
                <a:lnTo>
                  <a:pt x="2338797" y="102362"/>
                </a:lnTo>
                <a:lnTo>
                  <a:pt x="283591" y="102362"/>
                </a:lnTo>
                <a:lnTo>
                  <a:pt x="283591" y="0"/>
                </a:lnTo>
                <a:close/>
              </a:path>
              <a:path w="2468879" h="1022985">
                <a:moveTo>
                  <a:pt x="2338694" y="275971"/>
                </a:moveTo>
                <a:lnTo>
                  <a:pt x="2185288" y="275971"/>
                </a:lnTo>
                <a:lnTo>
                  <a:pt x="2185288" y="378333"/>
                </a:lnTo>
                <a:lnTo>
                  <a:pt x="2338694" y="275971"/>
                </a:lnTo>
                <a:close/>
              </a:path>
              <a:path w="2468879" h="1022985">
                <a:moveTo>
                  <a:pt x="2185288" y="0"/>
                </a:moveTo>
                <a:lnTo>
                  <a:pt x="2185288" y="102362"/>
                </a:lnTo>
                <a:lnTo>
                  <a:pt x="2338797" y="102362"/>
                </a:lnTo>
                <a:lnTo>
                  <a:pt x="218528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9803" y="1830323"/>
            <a:ext cx="685800" cy="495300"/>
          </a:xfrm>
          <a:custGeom>
            <a:avLst/>
            <a:gdLst/>
            <a:ahLst/>
            <a:cxnLst/>
            <a:rect l="l" t="t" r="r" b="b"/>
            <a:pathLst>
              <a:path w="685800" h="495300">
                <a:moveTo>
                  <a:pt x="0" y="495300"/>
                </a:moveTo>
                <a:lnTo>
                  <a:pt x="685800" y="495300"/>
                </a:lnTo>
                <a:lnTo>
                  <a:pt x="68580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3332" y="1984248"/>
            <a:ext cx="2382520" cy="1005840"/>
          </a:xfrm>
          <a:custGeom>
            <a:avLst/>
            <a:gdLst/>
            <a:ahLst/>
            <a:cxnLst/>
            <a:rect l="l" t="t" r="r" b="b"/>
            <a:pathLst>
              <a:path w="2382520" h="1005839">
                <a:moveTo>
                  <a:pt x="2382012" y="705485"/>
                </a:moveTo>
                <a:lnTo>
                  <a:pt x="2004821" y="705485"/>
                </a:lnTo>
                <a:lnTo>
                  <a:pt x="2193416" y="1005839"/>
                </a:lnTo>
                <a:lnTo>
                  <a:pt x="2382012" y="705485"/>
                </a:lnTo>
                <a:close/>
              </a:path>
              <a:path w="2382520" h="1005839">
                <a:moveTo>
                  <a:pt x="1840738" y="0"/>
                </a:moveTo>
                <a:lnTo>
                  <a:pt x="0" y="0"/>
                </a:lnTo>
                <a:lnTo>
                  <a:pt x="0" y="174625"/>
                </a:lnTo>
                <a:lnTo>
                  <a:pt x="1840738" y="174625"/>
                </a:lnTo>
                <a:lnTo>
                  <a:pt x="1888435" y="178902"/>
                </a:lnTo>
                <a:lnTo>
                  <a:pt x="1933325" y="191234"/>
                </a:lnTo>
                <a:lnTo>
                  <a:pt x="1974657" y="210871"/>
                </a:lnTo>
                <a:lnTo>
                  <a:pt x="2011683" y="237062"/>
                </a:lnTo>
                <a:lnTo>
                  <a:pt x="2043656" y="269056"/>
                </a:lnTo>
                <a:lnTo>
                  <a:pt x="2069827" y="306102"/>
                </a:lnTo>
                <a:lnTo>
                  <a:pt x="2089447" y="347451"/>
                </a:lnTo>
                <a:lnTo>
                  <a:pt x="2101767" y="392352"/>
                </a:lnTo>
                <a:lnTo>
                  <a:pt x="2106041" y="440054"/>
                </a:lnTo>
                <a:lnTo>
                  <a:pt x="2106041" y="705485"/>
                </a:lnTo>
                <a:lnTo>
                  <a:pt x="2280792" y="705485"/>
                </a:lnTo>
                <a:lnTo>
                  <a:pt x="2280792" y="440054"/>
                </a:lnTo>
                <a:lnTo>
                  <a:pt x="2278209" y="392098"/>
                </a:lnTo>
                <a:lnTo>
                  <a:pt x="2270639" y="345640"/>
                </a:lnTo>
                <a:lnTo>
                  <a:pt x="2258350" y="300947"/>
                </a:lnTo>
                <a:lnTo>
                  <a:pt x="2241612" y="258288"/>
                </a:lnTo>
                <a:lnTo>
                  <a:pt x="2220693" y="217931"/>
                </a:lnTo>
                <a:lnTo>
                  <a:pt x="2195863" y="180145"/>
                </a:lnTo>
                <a:lnTo>
                  <a:pt x="2167390" y="145198"/>
                </a:lnTo>
                <a:lnTo>
                  <a:pt x="2135543" y="113358"/>
                </a:lnTo>
                <a:lnTo>
                  <a:pt x="2100592" y="84892"/>
                </a:lnTo>
                <a:lnTo>
                  <a:pt x="2062804" y="60071"/>
                </a:lnTo>
                <a:lnTo>
                  <a:pt x="2022449" y="39160"/>
                </a:lnTo>
                <a:lnTo>
                  <a:pt x="1979796" y="22430"/>
                </a:lnTo>
                <a:lnTo>
                  <a:pt x="1935114" y="10147"/>
                </a:lnTo>
                <a:lnTo>
                  <a:pt x="1888672" y="2581"/>
                </a:lnTo>
                <a:lnTo>
                  <a:pt x="18407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3323" y="1854707"/>
            <a:ext cx="521334" cy="502920"/>
          </a:xfrm>
          <a:custGeom>
            <a:avLst/>
            <a:gdLst/>
            <a:ahLst/>
            <a:cxnLst/>
            <a:rect l="l" t="t" r="r" b="b"/>
            <a:pathLst>
              <a:path w="521335" h="502919">
                <a:moveTo>
                  <a:pt x="0" y="502920"/>
                </a:moveTo>
                <a:lnTo>
                  <a:pt x="521208" y="502920"/>
                </a:lnTo>
                <a:lnTo>
                  <a:pt x="52120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744" y="1984248"/>
            <a:ext cx="2470785" cy="1003300"/>
          </a:xfrm>
          <a:custGeom>
            <a:avLst/>
            <a:gdLst/>
            <a:ahLst/>
            <a:cxnLst/>
            <a:rect l="l" t="t" r="r" b="b"/>
            <a:pathLst>
              <a:path w="2470785" h="1003300">
                <a:moveTo>
                  <a:pt x="363347" y="752093"/>
                </a:moveTo>
                <a:lnTo>
                  <a:pt x="0" y="752093"/>
                </a:lnTo>
                <a:lnTo>
                  <a:pt x="181648" y="1002791"/>
                </a:lnTo>
                <a:lnTo>
                  <a:pt x="363347" y="752093"/>
                </a:lnTo>
                <a:close/>
              </a:path>
              <a:path w="2470785" h="1003300">
                <a:moveTo>
                  <a:pt x="2470404" y="0"/>
                </a:moveTo>
                <a:lnTo>
                  <a:pt x="456692" y="0"/>
                </a:lnTo>
                <a:lnTo>
                  <a:pt x="407562" y="3304"/>
                </a:lnTo>
                <a:lnTo>
                  <a:pt x="360444" y="12929"/>
                </a:lnTo>
                <a:lnTo>
                  <a:pt x="315766" y="28444"/>
                </a:lnTo>
                <a:lnTo>
                  <a:pt x="273961" y="49417"/>
                </a:lnTo>
                <a:lnTo>
                  <a:pt x="235460" y="75417"/>
                </a:lnTo>
                <a:lnTo>
                  <a:pt x="200693" y="106013"/>
                </a:lnTo>
                <a:lnTo>
                  <a:pt x="170092" y="140773"/>
                </a:lnTo>
                <a:lnTo>
                  <a:pt x="144088" y="179267"/>
                </a:lnTo>
                <a:lnTo>
                  <a:pt x="123112" y="221063"/>
                </a:lnTo>
                <a:lnTo>
                  <a:pt x="107596" y="265729"/>
                </a:lnTo>
                <a:lnTo>
                  <a:pt x="97970" y="312835"/>
                </a:lnTo>
                <a:lnTo>
                  <a:pt x="94665" y="361950"/>
                </a:lnTo>
                <a:lnTo>
                  <a:pt x="94653" y="752093"/>
                </a:lnTo>
                <a:lnTo>
                  <a:pt x="268630" y="752093"/>
                </a:lnTo>
                <a:lnTo>
                  <a:pt x="268630" y="361950"/>
                </a:lnTo>
                <a:lnTo>
                  <a:pt x="275346" y="311999"/>
                </a:lnTo>
                <a:lnTo>
                  <a:pt x="294301" y="267104"/>
                </a:lnTo>
                <a:lnTo>
                  <a:pt x="323703" y="229060"/>
                </a:lnTo>
                <a:lnTo>
                  <a:pt x="361763" y="199662"/>
                </a:lnTo>
                <a:lnTo>
                  <a:pt x="406689" y="180707"/>
                </a:lnTo>
                <a:lnTo>
                  <a:pt x="456692" y="173989"/>
                </a:lnTo>
                <a:lnTo>
                  <a:pt x="2470404" y="173989"/>
                </a:lnTo>
                <a:lnTo>
                  <a:pt x="247040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780" y="1530730"/>
            <a:ext cx="4110354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ACO </a:t>
            </a:r>
            <a:r>
              <a:rPr sz="1500" b="1" dirty="0">
                <a:latin typeface="Verdana"/>
                <a:cs typeface="Verdana"/>
              </a:rPr>
              <a:t>Stainless </a:t>
            </a:r>
            <a:r>
              <a:rPr sz="1500" b="1" spc="-5" dirty="0">
                <a:latin typeface="Verdana"/>
                <a:cs typeface="Verdana"/>
              </a:rPr>
              <a:t>Steel Drainage</a:t>
            </a:r>
            <a:r>
              <a:rPr sz="1500" b="1" spc="-6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Systems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7038" y="6359042"/>
            <a:ext cx="235839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Point </a:t>
            </a:r>
            <a:r>
              <a:rPr sz="1500" b="1" spc="-5" dirty="0">
                <a:latin typeface="Verdana"/>
                <a:cs typeface="Verdana"/>
              </a:rPr>
              <a:t>drainage </a:t>
            </a:r>
            <a:r>
              <a:rPr sz="1500" b="1" dirty="0">
                <a:latin typeface="Verdana"/>
                <a:cs typeface="Verdana"/>
              </a:rPr>
              <a:t>-</a:t>
            </a:r>
            <a:r>
              <a:rPr sz="1500" b="1" spc="-6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Gully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439" y="6359042"/>
            <a:ext cx="216852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Tray </a:t>
            </a:r>
            <a:r>
              <a:rPr sz="1500" b="1" dirty="0">
                <a:latin typeface="Verdana"/>
                <a:cs typeface="Verdana"/>
              </a:rPr>
              <a:t>Channels -</a:t>
            </a:r>
            <a:r>
              <a:rPr sz="1500" b="1" spc="-9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Box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4794" y="6376415"/>
            <a:ext cx="257111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Line </a:t>
            </a:r>
            <a:r>
              <a:rPr sz="1500" b="1" spc="-5" dirty="0">
                <a:latin typeface="Verdana"/>
                <a:cs typeface="Verdana"/>
              </a:rPr>
              <a:t>drainage </a:t>
            </a:r>
            <a:r>
              <a:rPr sz="1500" b="1" dirty="0">
                <a:latin typeface="Verdana"/>
                <a:cs typeface="Verdana"/>
              </a:rPr>
              <a:t>-</a:t>
            </a:r>
            <a:r>
              <a:rPr sz="1500" b="1" spc="-5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Modular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6352" y="3134867"/>
            <a:ext cx="2159507" cy="195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1780" y="3130295"/>
            <a:ext cx="2169160" cy="1969135"/>
          </a:xfrm>
          <a:custGeom>
            <a:avLst/>
            <a:gdLst/>
            <a:ahLst/>
            <a:cxnLst/>
            <a:rect l="l" t="t" r="r" b="b"/>
            <a:pathLst>
              <a:path w="2169159" h="1969135">
                <a:moveTo>
                  <a:pt x="0" y="1969008"/>
                </a:moveTo>
                <a:lnTo>
                  <a:pt x="2168652" y="1969008"/>
                </a:lnTo>
                <a:lnTo>
                  <a:pt x="2168652" y="0"/>
                </a:lnTo>
                <a:lnTo>
                  <a:pt x="0" y="0"/>
                </a:lnTo>
                <a:lnTo>
                  <a:pt x="0" y="1969008"/>
                </a:lnTo>
                <a:close/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0567" y="3191255"/>
            <a:ext cx="3429000" cy="251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252" y="3134867"/>
            <a:ext cx="2935605" cy="2482850"/>
          </a:xfrm>
          <a:custGeom>
            <a:avLst/>
            <a:gdLst/>
            <a:ahLst/>
            <a:cxnLst/>
            <a:rect l="l" t="t" r="r" b="b"/>
            <a:pathLst>
              <a:path w="2935605" h="2482850">
                <a:moveTo>
                  <a:pt x="2721864" y="0"/>
                </a:moveTo>
                <a:lnTo>
                  <a:pt x="213347" y="0"/>
                </a:lnTo>
                <a:lnTo>
                  <a:pt x="164428" y="5633"/>
                </a:lnTo>
                <a:lnTo>
                  <a:pt x="119521" y="21682"/>
                </a:lnTo>
                <a:lnTo>
                  <a:pt x="79908" y="46866"/>
                </a:lnTo>
                <a:lnTo>
                  <a:pt x="46869" y="79905"/>
                </a:lnTo>
                <a:lnTo>
                  <a:pt x="21684" y="119520"/>
                </a:lnTo>
                <a:lnTo>
                  <a:pt x="5634" y="164432"/>
                </a:lnTo>
                <a:lnTo>
                  <a:pt x="0" y="213360"/>
                </a:lnTo>
                <a:lnTo>
                  <a:pt x="0" y="2269236"/>
                </a:lnTo>
                <a:lnTo>
                  <a:pt x="5634" y="2318163"/>
                </a:lnTo>
                <a:lnTo>
                  <a:pt x="21684" y="2363075"/>
                </a:lnTo>
                <a:lnTo>
                  <a:pt x="46869" y="2402690"/>
                </a:lnTo>
                <a:lnTo>
                  <a:pt x="79908" y="2435729"/>
                </a:lnTo>
                <a:lnTo>
                  <a:pt x="119521" y="2460913"/>
                </a:lnTo>
                <a:lnTo>
                  <a:pt x="164428" y="2476962"/>
                </a:lnTo>
                <a:lnTo>
                  <a:pt x="213347" y="2482596"/>
                </a:lnTo>
                <a:lnTo>
                  <a:pt x="2721864" y="2482596"/>
                </a:lnTo>
                <a:lnTo>
                  <a:pt x="2770791" y="2476962"/>
                </a:lnTo>
                <a:lnTo>
                  <a:pt x="2815703" y="2460913"/>
                </a:lnTo>
                <a:lnTo>
                  <a:pt x="2855318" y="2435729"/>
                </a:lnTo>
                <a:lnTo>
                  <a:pt x="2888357" y="2402690"/>
                </a:lnTo>
                <a:lnTo>
                  <a:pt x="2913541" y="2363075"/>
                </a:lnTo>
                <a:lnTo>
                  <a:pt x="2929590" y="2318163"/>
                </a:lnTo>
                <a:lnTo>
                  <a:pt x="2935224" y="2269236"/>
                </a:lnTo>
                <a:lnTo>
                  <a:pt x="2935224" y="213360"/>
                </a:lnTo>
                <a:lnTo>
                  <a:pt x="2929590" y="164432"/>
                </a:lnTo>
                <a:lnTo>
                  <a:pt x="2913541" y="119520"/>
                </a:lnTo>
                <a:lnTo>
                  <a:pt x="2888357" y="79905"/>
                </a:lnTo>
                <a:lnTo>
                  <a:pt x="2855318" y="46866"/>
                </a:lnTo>
                <a:lnTo>
                  <a:pt x="2815703" y="21682"/>
                </a:lnTo>
                <a:lnTo>
                  <a:pt x="2770791" y="5633"/>
                </a:lnTo>
                <a:lnTo>
                  <a:pt x="272186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52" y="3134867"/>
            <a:ext cx="2935224" cy="248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36291" y="653160"/>
            <a:ext cx="3101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4159" y="2977895"/>
            <a:ext cx="2150363" cy="308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095" y="2979420"/>
            <a:ext cx="2212848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1191" y="2988564"/>
            <a:ext cx="2284476" cy="3087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1645920"/>
            <a:ext cx="2468880" cy="1022985"/>
          </a:xfrm>
          <a:custGeom>
            <a:avLst/>
            <a:gdLst/>
            <a:ahLst/>
            <a:cxnLst/>
            <a:rect l="l" t="t" r="r" b="b"/>
            <a:pathLst>
              <a:path w="2468879" h="1022985">
                <a:moveTo>
                  <a:pt x="1423543" y="739013"/>
                </a:moveTo>
                <a:lnTo>
                  <a:pt x="1045337" y="739013"/>
                </a:lnTo>
                <a:lnTo>
                  <a:pt x="1234440" y="1022603"/>
                </a:lnTo>
                <a:lnTo>
                  <a:pt x="1423543" y="739013"/>
                </a:lnTo>
                <a:close/>
              </a:path>
              <a:path w="2468879" h="1022985">
                <a:moveTo>
                  <a:pt x="1321181" y="275970"/>
                </a:moveTo>
                <a:lnTo>
                  <a:pt x="1147699" y="275970"/>
                </a:lnTo>
                <a:lnTo>
                  <a:pt x="1147699" y="739013"/>
                </a:lnTo>
                <a:lnTo>
                  <a:pt x="1321181" y="739013"/>
                </a:lnTo>
                <a:lnTo>
                  <a:pt x="1321181" y="275970"/>
                </a:lnTo>
                <a:close/>
              </a:path>
              <a:path w="2468879" h="1022985">
                <a:moveTo>
                  <a:pt x="283591" y="0"/>
                </a:moveTo>
                <a:lnTo>
                  <a:pt x="0" y="189102"/>
                </a:lnTo>
                <a:lnTo>
                  <a:pt x="283591" y="378332"/>
                </a:lnTo>
                <a:lnTo>
                  <a:pt x="283591" y="275970"/>
                </a:lnTo>
                <a:lnTo>
                  <a:pt x="2338694" y="275970"/>
                </a:lnTo>
                <a:lnTo>
                  <a:pt x="2468880" y="189102"/>
                </a:lnTo>
                <a:lnTo>
                  <a:pt x="2338797" y="102362"/>
                </a:lnTo>
                <a:lnTo>
                  <a:pt x="283591" y="102362"/>
                </a:lnTo>
                <a:lnTo>
                  <a:pt x="283591" y="0"/>
                </a:lnTo>
                <a:close/>
              </a:path>
              <a:path w="2468879" h="1022985">
                <a:moveTo>
                  <a:pt x="2338694" y="275970"/>
                </a:moveTo>
                <a:lnTo>
                  <a:pt x="2185289" y="275970"/>
                </a:lnTo>
                <a:lnTo>
                  <a:pt x="2185289" y="378332"/>
                </a:lnTo>
                <a:lnTo>
                  <a:pt x="2338694" y="275970"/>
                </a:lnTo>
                <a:close/>
              </a:path>
              <a:path w="2468879" h="1022985">
                <a:moveTo>
                  <a:pt x="2185289" y="0"/>
                </a:moveTo>
                <a:lnTo>
                  <a:pt x="2185289" y="102362"/>
                </a:lnTo>
                <a:lnTo>
                  <a:pt x="2338797" y="102362"/>
                </a:lnTo>
                <a:lnTo>
                  <a:pt x="218528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979" y="1597152"/>
            <a:ext cx="685800" cy="495300"/>
          </a:xfrm>
          <a:custGeom>
            <a:avLst/>
            <a:gdLst/>
            <a:ahLst/>
            <a:cxnLst/>
            <a:rect l="l" t="t" r="r" b="b"/>
            <a:pathLst>
              <a:path w="685800" h="495300">
                <a:moveTo>
                  <a:pt x="0" y="495300"/>
                </a:moveTo>
                <a:lnTo>
                  <a:pt x="685800" y="495300"/>
                </a:lnTo>
                <a:lnTo>
                  <a:pt x="68580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6984" y="1751076"/>
            <a:ext cx="2382520" cy="1005840"/>
          </a:xfrm>
          <a:custGeom>
            <a:avLst/>
            <a:gdLst/>
            <a:ahLst/>
            <a:cxnLst/>
            <a:rect l="l" t="t" r="r" b="b"/>
            <a:pathLst>
              <a:path w="2382520" h="1005839">
                <a:moveTo>
                  <a:pt x="2382012" y="705485"/>
                </a:moveTo>
                <a:lnTo>
                  <a:pt x="2004821" y="705485"/>
                </a:lnTo>
                <a:lnTo>
                  <a:pt x="2193416" y="1005839"/>
                </a:lnTo>
                <a:lnTo>
                  <a:pt x="2382012" y="705485"/>
                </a:lnTo>
                <a:close/>
              </a:path>
              <a:path w="2382520" h="1005839">
                <a:moveTo>
                  <a:pt x="1840738" y="0"/>
                </a:moveTo>
                <a:lnTo>
                  <a:pt x="0" y="0"/>
                </a:lnTo>
                <a:lnTo>
                  <a:pt x="0" y="174625"/>
                </a:lnTo>
                <a:lnTo>
                  <a:pt x="1840738" y="174625"/>
                </a:lnTo>
                <a:lnTo>
                  <a:pt x="1888435" y="178902"/>
                </a:lnTo>
                <a:lnTo>
                  <a:pt x="1933325" y="191234"/>
                </a:lnTo>
                <a:lnTo>
                  <a:pt x="1974657" y="210871"/>
                </a:lnTo>
                <a:lnTo>
                  <a:pt x="2011683" y="237062"/>
                </a:lnTo>
                <a:lnTo>
                  <a:pt x="2043656" y="269056"/>
                </a:lnTo>
                <a:lnTo>
                  <a:pt x="2069827" y="306102"/>
                </a:lnTo>
                <a:lnTo>
                  <a:pt x="2089447" y="347451"/>
                </a:lnTo>
                <a:lnTo>
                  <a:pt x="2101767" y="392352"/>
                </a:lnTo>
                <a:lnTo>
                  <a:pt x="2106041" y="440054"/>
                </a:lnTo>
                <a:lnTo>
                  <a:pt x="2106041" y="705485"/>
                </a:lnTo>
                <a:lnTo>
                  <a:pt x="2280792" y="705485"/>
                </a:lnTo>
                <a:lnTo>
                  <a:pt x="2280792" y="440054"/>
                </a:lnTo>
                <a:lnTo>
                  <a:pt x="2278209" y="392098"/>
                </a:lnTo>
                <a:lnTo>
                  <a:pt x="2270639" y="345640"/>
                </a:lnTo>
                <a:lnTo>
                  <a:pt x="2258350" y="300947"/>
                </a:lnTo>
                <a:lnTo>
                  <a:pt x="2241612" y="258288"/>
                </a:lnTo>
                <a:lnTo>
                  <a:pt x="2220693" y="217931"/>
                </a:lnTo>
                <a:lnTo>
                  <a:pt x="2195863" y="180145"/>
                </a:lnTo>
                <a:lnTo>
                  <a:pt x="2167390" y="145198"/>
                </a:lnTo>
                <a:lnTo>
                  <a:pt x="2135543" y="113358"/>
                </a:lnTo>
                <a:lnTo>
                  <a:pt x="2100592" y="84892"/>
                </a:lnTo>
                <a:lnTo>
                  <a:pt x="2062804" y="60071"/>
                </a:lnTo>
                <a:lnTo>
                  <a:pt x="2022449" y="39160"/>
                </a:lnTo>
                <a:lnTo>
                  <a:pt x="1979796" y="22430"/>
                </a:lnTo>
                <a:lnTo>
                  <a:pt x="1935114" y="10147"/>
                </a:lnTo>
                <a:lnTo>
                  <a:pt x="1888672" y="2581"/>
                </a:lnTo>
                <a:lnTo>
                  <a:pt x="18407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6976" y="1621536"/>
            <a:ext cx="521334" cy="502920"/>
          </a:xfrm>
          <a:custGeom>
            <a:avLst/>
            <a:gdLst/>
            <a:ahLst/>
            <a:cxnLst/>
            <a:rect l="l" t="t" r="r" b="b"/>
            <a:pathLst>
              <a:path w="521335" h="502919">
                <a:moveTo>
                  <a:pt x="0" y="502920"/>
                </a:moveTo>
                <a:lnTo>
                  <a:pt x="521208" y="502920"/>
                </a:lnTo>
                <a:lnTo>
                  <a:pt x="52120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3396" y="1751076"/>
            <a:ext cx="2470785" cy="1003300"/>
          </a:xfrm>
          <a:custGeom>
            <a:avLst/>
            <a:gdLst/>
            <a:ahLst/>
            <a:cxnLst/>
            <a:rect l="l" t="t" r="r" b="b"/>
            <a:pathLst>
              <a:path w="2470785" h="1003300">
                <a:moveTo>
                  <a:pt x="363347" y="752094"/>
                </a:moveTo>
                <a:lnTo>
                  <a:pt x="0" y="752094"/>
                </a:lnTo>
                <a:lnTo>
                  <a:pt x="181609" y="1002791"/>
                </a:lnTo>
                <a:lnTo>
                  <a:pt x="363347" y="752094"/>
                </a:lnTo>
                <a:close/>
              </a:path>
              <a:path w="2470785" h="1003300">
                <a:moveTo>
                  <a:pt x="2470404" y="0"/>
                </a:moveTo>
                <a:lnTo>
                  <a:pt x="456691" y="0"/>
                </a:lnTo>
                <a:lnTo>
                  <a:pt x="407575" y="3304"/>
                </a:lnTo>
                <a:lnTo>
                  <a:pt x="360462" y="12929"/>
                </a:lnTo>
                <a:lnTo>
                  <a:pt x="315785" y="28444"/>
                </a:lnTo>
                <a:lnTo>
                  <a:pt x="273976" y="49417"/>
                </a:lnTo>
                <a:lnTo>
                  <a:pt x="235467" y="75417"/>
                </a:lnTo>
                <a:lnTo>
                  <a:pt x="200691" y="106013"/>
                </a:lnTo>
                <a:lnTo>
                  <a:pt x="170080" y="140773"/>
                </a:lnTo>
                <a:lnTo>
                  <a:pt x="144065" y="179267"/>
                </a:lnTo>
                <a:lnTo>
                  <a:pt x="123078" y="221063"/>
                </a:lnTo>
                <a:lnTo>
                  <a:pt x="107553" y="265729"/>
                </a:lnTo>
                <a:lnTo>
                  <a:pt x="97921" y="312835"/>
                </a:lnTo>
                <a:lnTo>
                  <a:pt x="94615" y="361950"/>
                </a:lnTo>
                <a:lnTo>
                  <a:pt x="94615" y="752094"/>
                </a:lnTo>
                <a:lnTo>
                  <a:pt x="268604" y="752094"/>
                </a:lnTo>
                <a:lnTo>
                  <a:pt x="268604" y="361950"/>
                </a:lnTo>
                <a:lnTo>
                  <a:pt x="275323" y="311999"/>
                </a:lnTo>
                <a:lnTo>
                  <a:pt x="294282" y="267104"/>
                </a:lnTo>
                <a:lnTo>
                  <a:pt x="323691" y="229060"/>
                </a:lnTo>
                <a:lnTo>
                  <a:pt x="361757" y="199662"/>
                </a:lnTo>
                <a:lnTo>
                  <a:pt x="406688" y="180707"/>
                </a:lnTo>
                <a:lnTo>
                  <a:pt x="456691" y="173989"/>
                </a:lnTo>
                <a:lnTo>
                  <a:pt x="2470404" y="173989"/>
                </a:lnTo>
                <a:lnTo>
                  <a:pt x="247040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4794" y="6376415"/>
            <a:ext cx="257111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Line </a:t>
            </a:r>
            <a:r>
              <a:rPr sz="1500" b="1" spc="-5" dirty="0">
                <a:latin typeface="Verdana"/>
                <a:cs typeface="Verdana"/>
              </a:rPr>
              <a:t>drainage </a:t>
            </a:r>
            <a:r>
              <a:rPr sz="1500" b="1" dirty="0">
                <a:latin typeface="Verdana"/>
                <a:cs typeface="Verdana"/>
              </a:rPr>
              <a:t>-</a:t>
            </a:r>
            <a:r>
              <a:rPr sz="1500" b="1" spc="-5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Modular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9986" y="6373672"/>
            <a:ext cx="235775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Point </a:t>
            </a:r>
            <a:r>
              <a:rPr sz="1500" b="1" spc="-5" dirty="0">
                <a:latin typeface="Verdana"/>
                <a:cs typeface="Verdana"/>
              </a:rPr>
              <a:t>drainage </a:t>
            </a:r>
            <a:r>
              <a:rPr sz="1500" b="1" dirty="0">
                <a:latin typeface="Verdana"/>
                <a:cs typeface="Verdana"/>
              </a:rPr>
              <a:t>-</a:t>
            </a:r>
            <a:r>
              <a:rPr sz="1500" b="1" spc="-6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Gully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312" y="6373672"/>
            <a:ext cx="216852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Tray </a:t>
            </a:r>
            <a:r>
              <a:rPr sz="1500" b="1" dirty="0">
                <a:latin typeface="Verdana"/>
                <a:cs typeface="Verdana"/>
              </a:rPr>
              <a:t>Channels -</a:t>
            </a:r>
            <a:r>
              <a:rPr sz="1500" b="1" spc="-9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Box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93063" y="653160"/>
            <a:ext cx="6316980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542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500" b="1" spc="-5" dirty="0">
                <a:latin typeface="Verdana"/>
                <a:cs typeface="Verdana"/>
              </a:rPr>
              <a:t>ACO </a:t>
            </a:r>
            <a:r>
              <a:rPr sz="1500" b="1" dirty="0">
                <a:latin typeface="Verdana"/>
                <a:cs typeface="Verdana"/>
              </a:rPr>
              <a:t>Stainless Steel Drainage Systems - </a:t>
            </a:r>
            <a:r>
              <a:rPr sz="1500" b="1" spc="-5" dirty="0">
                <a:latin typeface="Verdana"/>
                <a:cs typeface="Verdana"/>
              </a:rPr>
              <a:t>Standard</a:t>
            </a:r>
            <a:r>
              <a:rPr sz="1500" b="1" spc="-12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Products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8216" y="1722119"/>
            <a:ext cx="3113532" cy="466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412492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4">
                <a:moveTo>
                  <a:pt x="0" y="0"/>
                </a:moveTo>
                <a:lnTo>
                  <a:pt x="8627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6952" y="2976372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66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8784" y="4053840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0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6952" y="3465576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66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6952" y="4985003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66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952" y="5522976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66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6729" y="2396363"/>
            <a:ext cx="1261745" cy="179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Grate</a:t>
            </a:r>
            <a:endParaRPr sz="1500">
              <a:latin typeface="Verdana"/>
              <a:cs typeface="Verdana"/>
            </a:endParaRPr>
          </a:p>
          <a:p>
            <a:pPr marL="47625" marR="5080" indent="-35560">
              <a:lnSpc>
                <a:spcPct val="204700"/>
              </a:lnSpc>
              <a:spcBef>
                <a:spcPts val="75"/>
              </a:spcBef>
            </a:pPr>
            <a:r>
              <a:rPr sz="1500" spc="-15" dirty="0">
                <a:latin typeface="Verdana"/>
                <a:cs typeface="Verdana"/>
              </a:rPr>
              <a:t>Silt </a:t>
            </a:r>
            <a:r>
              <a:rPr sz="1500" spc="-5" dirty="0">
                <a:latin typeface="Verdana"/>
                <a:cs typeface="Verdana"/>
              </a:rPr>
              <a:t>basket  </a:t>
            </a:r>
            <a:r>
              <a:rPr sz="1500" spc="-10" dirty="0">
                <a:latin typeface="Verdana"/>
                <a:cs typeface="Verdana"/>
              </a:rPr>
              <a:t>Foul Air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45" dirty="0">
                <a:latin typeface="Verdana"/>
                <a:cs typeface="Verdana"/>
              </a:rPr>
              <a:t>Trap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SS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Channel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2163" y="4864861"/>
            <a:ext cx="1169035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Friction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ring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Gully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6295" y="653160"/>
            <a:ext cx="5601970" cy="95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695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Kitchen </a:t>
            </a:r>
            <a:r>
              <a:rPr sz="1500" spc="-10" dirty="0">
                <a:latin typeface="Verdana"/>
                <a:cs typeface="Verdana"/>
              </a:rPr>
              <a:t>Drainage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HygieneFirst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System Overview and Standard</a:t>
            </a:r>
            <a:r>
              <a:rPr sz="1500" b="1" spc="1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dimensions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860" y="1633727"/>
            <a:ext cx="1665731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5067" y="2823972"/>
            <a:ext cx="4221480" cy="3471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903" y="1595627"/>
            <a:ext cx="1591055" cy="1184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663" y="2823972"/>
            <a:ext cx="4040124" cy="3444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3209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Building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Drainage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6291" y="653160"/>
            <a:ext cx="174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Indian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References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6792" y="5960364"/>
            <a:ext cx="1917192" cy="408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50998" y="6027724"/>
            <a:ext cx="16522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Hilton Hotel,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Chennai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28459" y="5980176"/>
            <a:ext cx="2272283" cy="408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2284" y="6046927"/>
            <a:ext cx="2002789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Crowne Plaza Hotel,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Delhi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4079" y="3812794"/>
            <a:ext cx="437515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LANDSCAPE</a:t>
            </a:r>
            <a:r>
              <a:rPr sz="25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SOLUTIONS</a:t>
            </a: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6" y="4503420"/>
            <a:ext cx="3640836" cy="2089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7067" y="1755648"/>
            <a:ext cx="3395472" cy="452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7891" y="4471415"/>
            <a:ext cx="1583436" cy="2051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1959" y="1548129"/>
            <a:ext cx="51943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g</a:t>
            </a:r>
            <a:r>
              <a:rPr sz="1500" spc="-20" dirty="0">
                <a:latin typeface="Verdana"/>
                <a:cs typeface="Verdana"/>
              </a:rPr>
              <a:t>i</a:t>
            </a:r>
            <a:r>
              <a:rPr sz="1500" spc="-15" dirty="0">
                <a:latin typeface="Verdana"/>
                <a:cs typeface="Verdana"/>
              </a:rPr>
              <a:t>v</a:t>
            </a:r>
            <a:r>
              <a:rPr sz="1500" dirty="0">
                <a:latin typeface="Verdana"/>
                <a:cs typeface="Verdana"/>
              </a:rPr>
              <a:t>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4856" y="1548129"/>
            <a:ext cx="433959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  <a:tab pos="1513840" algn="l"/>
                <a:tab pos="2287905" algn="l"/>
                <a:tab pos="2988945" algn="l"/>
              </a:tabLst>
            </a:pPr>
            <a:r>
              <a:rPr sz="1500" spc="-5" dirty="0">
                <a:latin typeface="Verdana"/>
                <a:cs typeface="Verdana"/>
              </a:rPr>
              <a:t>ACO	Ground	Guard	</a:t>
            </a:r>
            <a:r>
              <a:rPr sz="1500" spc="-10" dirty="0">
                <a:latin typeface="Verdana"/>
                <a:cs typeface="Verdana"/>
              </a:rPr>
              <a:t>grass	</a:t>
            </a:r>
            <a:r>
              <a:rPr sz="1500" spc="-5" dirty="0">
                <a:latin typeface="Verdana"/>
                <a:cs typeface="Verdana"/>
              </a:rPr>
              <a:t>reinforcement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strength and </a:t>
            </a:r>
            <a:r>
              <a:rPr sz="1500" dirty="0">
                <a:latin typeface="Verdana"/>
                <a:cs typeface="Verdana"/>
              </a:rPr>
              <a:t>good </a:t>
            </a:r>
            <a:r>
              <a:rPr sz="1500" spc="-5" dirty="0">
                <a:latin typeface="Verdana"/>
                <a:cs typeface="Verdana"/>
              </a:rPr>
              <a:t>looks </a:t>
            </a:r>
            <a:r>
              <a:rPr sz="1500" dirty="0">
                <a:latin typeface="Verdana"/>
                <a:cs typeface="Verdana"/>
              </a:rPr>
              <a:t>of 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lawn.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856" y="2234184"/>
            <a:ext cx="502602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ACO Ground Guard reduces the </a:t>
            </a:r>
            <a:r>
              <a:rPr sz="1500" spc="-10" dirty="0">
                <a:latin typeface="Verdana"/>
                <a:cs typeface="Verdana"/>
              </a:rPr>
              <a:t>rate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of</a:t>
            </a: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surface </a:t>
            </a:r>
            <a:r>
              <a:rPr sz="1500" spc="-10" dirty="0">
                <a:latin typeface="Verdana"/>
                <a:cs typeface="Verdana"/>
              </a:rPr>
              <a:t>water  </a:t>
            </a:r>
            <a:r>
              <a:rPr sz="1500" spc="-15" dirty="0">
                <a:latin typeface="Verdana"/>
                <a:cs typeface="Verdana"/>
              </a:rPr>
              <a:t>run-off,  </a:t>
            </a:r>
            <a:r>
              <a:rPr sz="1500" spc="-5" dirty="0">
                <a:latin typeface="Verdana"/>
                <a:cs typeface="Verdana"/>
              </a:rPr>
              <a:t>saving  drainage</a:t>
            </a:r>
            <a:r>
              <a:rPr sz="1500" spc="2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installation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costs.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4372" y="3220211"/>
            <a:ext cx="1306068" cy="1191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6291" y="653160"/>
            <a:ext cx="16078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ACO </a:t>
            </a:r>
            <a:r>
              <a:rPr sz="1500" spc="-10" dirty="0">
                <a:latin typeface="Verdana"/>
                <a:cs typeface="Verdana"/>
              </a:rPr>
              <a:t>Grass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Grids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1211"/>
            <a:ext cx="6248400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0264" y="2857519"/>
            <a:ext cx="3727606" cy="1924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36291" y="653160"/>
            <a:ext cx="10394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5" dirty="0">
                <a:latin typeface="Verdana"/>
                <a:cs typeface="Verdana"/>
              </a:rPr>
              <a:t>Kerb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" y="1740153"/>
            <a:ext cx="839914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ACO </a:t>
            </a:r>
            <a:r>
              <a:rPr sz="1500" spc="-15" dirty="0">
                <a:latin typeface="Verdana"/>
                <a:cs typeface="Verdana"/>
              </a:rPr>
              <a:t>Kerb </a:t>
            </a:r>
            <a:r>
              <a:rPr sz="1500" spc="-10" dirty="0">
                <a:latin typeface="Verdana"/>
                <a:cs typeface="Verdana"/>
              </a:rPr>
              <a:t>Drain is </a:t>
            </a:r>
            <a:r>
              <a:rPr sz="1500" dirty="0">
                <a:latin typeface="Verdana"/>
                <a:cs typeface="Verdana"/>
              </a:rPr>
              <a:t>a one </a:t>
            </a:r>
            <a:r>
              <a:rPr sz="1500" spc="-5" dirty="0">
                <a:latin typeface="Verdana"/>
                <a:cs typeface="Verdana"/>
              </a:rPr>
              <a:t>piece </a:t>
            </a:r>
            <a:r>
              <a:rPr sz="1500" spc="-10" dirty="0">
                <a:latin typeface="Verdana"/>
                <a:cs typeface="Verdana"/>
              </a:rPr>
              <a:t>resin </a:t>
            </a:r>
            <a:r>
              <a:rPr sz="1500" spc="-5" dirty="0">
                <a:latin typeface="Verdana"/>
                <a:cs typeface="Verdana"/>
              </a:rPr>
              <a:t>concrete kerb and drainage unit </a:t>
            </a:r>
            <a:r>
              <a:rPr sz="1500" dirty="0">
                <a:latin typeface="Verdana"/>
                <a:cs typeface="Verdana"/>
              </a:rPr>
              <a:t>for </a:t>
            </a:r>
            <a:r>
              <a:rPr sz="1500" spc="-5" dirty="0">
                <a:latin typeface="Verdana"/>
                <a:cs typeface="Verdana"/>
              </a:rPr>
              <a:t>carriageways,  roundabouts, local road schemes, car parking and many other</a:t>
            </a:r>
            <a:r>
              <a:rPr sz="1500" spc="1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applications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644" y="277367"/>
            <a:ext cx="532574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ACO Group </a:t>
            </a:r>
            <a:r>
              <a:rPr dirty="0">
                <a:solidFill>
                  <a:srgbClr val="000000"/>
                </a:solidFill>
              </a:rPr>
              <a:t>– A Strong Brand in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India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ACO Sales</a:t>
            </a:r>
            <a:r>
              <a:rPr sz="1600"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Verdana"/>
                <a:cs typeface="Verdana"/>
              </a:rPr>
              <a:t>Network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2011" y="5463540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4" h="140335">
                <a:moveTo>
                  <a:pt x="66293" y="0"/>
                </a:moveTo>
                <a:lnTo>
                  <a:pt x="0" y="140208"/>
                </a:lnTo>
                <a:lnTo>
                  <a:pt x="132587" y="140208"/>
                </a:lnTo>
                <a:lnTo>
                  <a:pt x="66293" y="0"/>
                </a:lnTo>
                <a:close/>
              </a:path>
            </a:pathLst>
          </a:custGeom>
          <a:solidFill>
            <a:srgbClr val="005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2011" y="5463540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4" h="140335">
                <a:moveTo>
                  <a:pt x="0" y="140208"/>
                </a:moveTo>
                <a:lnTo>
                  <a:pt x="66293" y="0"/>
                </a:lnTo>
                <a:lnTo>
                  <a:pt x="132587" y="140208"/>
                </a:lnTo>
                <a:lnTo>
                  <a:pt x="0" y="1402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4955" y="4835652"/>
            <a:ext cx="257555" cy="198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9058" y="5191505"/>
            <a:ext cx="158750" cy="120650"/>
          </a:xfrm>
          <a:custGeom>
            <a:avLst/>
            <a:gdLst/>
            <a:ahLst/>
            <a:cxnLst/>
            <a:rect l="l" t="t" r="r" b="b"/>
            <a:pathLst>
              <a:path w="158750" h="120650">
                <a:moveTo>
                  <a:pt x="0" y="60198"/>
                </a:moveTo>
                <a:lnTo>
                  <a:pt x="6221" y="36754"/>
                </a:lnTo>
                <a:lnTo>
                  <a:pt x="23193" y="17621"/>
                </a:lnTo>
                <a:lnTo>
                  <a:pt x="48381" y="4726"/>
                </a:lnTo>
                <a:lnTo>
                  <a:pt x="79247" y="0"/>
                </a:lnTo>
                <a:lnTo>
                  <a:pt x="110114" y="4726"/>
                </a:lnTo>
                <a:lnTo>
                  <a:pt x="135302" y="17621"/>
                </a:lnTo>
                <a:lnTo>
                  <a:pt x="152274" y="36754"/>
                </a:lnTo>
                <a:lnTo>
                  <a:pt x="158495" y="60198"/>
                </a:lnTo>
                <a:lnTo>
                  <a:pt x="152274" y="83641"/>
                </a:lnTo>
                <a:lnTo>
                  <a:pt x="135302" y="102774"/>
                </a:lnTo>
                <a:lnTo>
                  <a:pt x="110114" y="115669"/>
                </a:lnTo>
                <a:lnTo>
                  <a:pt x="79247" y="120396"/>
                </a:lnTo>
                <a:lnTo>
                  <a:pt x="48381" y="115669"/>
                </a:lnTo>
                <a:lnTo>
                  <a:pt x="23193" y="102774"/>
                </a:lnTo>
                <a:lnTo>
                  <a:pt x="6221" y="83641"/>
                </a:lnTo>
                <a:lnTo>
                  <a:pt x="0" y="60198"/>
                </a:lnTo>
                <a:close/>
              </a:path>
            </a:pathLst>
          </a:custGeom>
          <a:ln w="19812">
            <a:solidFill>
              <a:srgbClr val="E1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51296" y="1478025"/>
            <a:ext cx="2928620" cy="415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335">
              <a:lnSpc>
                <a:spcPct val="110000"/>
              </a:lnSpc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10" dirty="0">
                <a:latin typeface="Verdana"/>
                <a:cs typeface="Verdana"/>
              </a:rPr>
              <a:t>Sales </a:t>
            </a:r>
            <a:r>
              <a:rPr sz="1500" spc="-5" dirty="0">
                <a:latin typeface="Verdana"/>
                <a:cs typeface="Verdana"/>
              </a:rPr>
              <a:t>organisation </a:t>
            </a:r>
            <a:r>
              <a:rPr sz="1500" spc="-10" dirty="0">
                <a:latin typeface="Verdana"/>
                <a:cs typeface="Verdana"/>
              </a:rPr>
              <a:t>covering 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entire </a:t>
            </a:r>
            <a:r>
              <a:rPr sz="1500" spc="-5" dirty="0">
                <a:latin typeface="Verdana"/>
                <a:cs typeface="Verdana"/>
              </a:rPr>
              <a:t>Indian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market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10100"/>
              </a:lnSpc>
              <a:spcBef>
                <a:spcPts val="35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45" dirty="0">
                <a:latin typeface="Verdana"/>
                <a:cs typeface="Verdana"/>
              </a:rPr>
              <a:t>Team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10" dirty="0">
                <a:latin typeface="Verdana"/>
                <a:cs typeface="Verdana"/>
              </a:rPr>
              <a:t>application  engineers </a:t>
            </a:r>
            <a:r>
              <a:rPr sz="1500" spc="-5" dirty="0">
                <a:latin typeface="Verdana"/>
                <a:cs typeface="Verdana"/>
              </a:rPr>
              <a:t>to support the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sales</a:t>
            </a:r>
            <a:endParaRPr sz="1500" dirty="0">
              <a:latin typeface="Verdana"/>
              <a:cs typeface="Verdana"/>
            </a:endParaRPr>
          </a:p>
          <a:p>
            <a:pPr marL="12700" marR="64769">
              <a:lnSpc>
                <a:spcPct val="110000"/>
              </a:lnSpc>
              <a:spcBef>
                <a:spcPts val="35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10" dirty="0">
                <a:latin typeface="Verdana"/>
                <a:cs typeface="Verdana"/>
              </a:rPr>
              <a:t>Marketing, </a:t>
            </a:r>
            <a:r>
              <a:rPr sz="1500" spc="-5" dirty="0">
                <a:latin typeface="Verdana"/>
                <a:cs typeface="Verdana"/>
              </a:rPr>
              <a:t>customer service 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finance</a:t>
            </a:r>
            <a:endParaRPr sz="15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3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10" dirty="0">
                <a:latin typeface="Verdana"/>
                <a:cs typeface="Verdana"/>
              </a:rPr>
              <a:t>Main </a:t>
            </a:r>
            <a:r>
              <a:rPr sz="1500" spc="-5" dirty="0">
                <a:latin typeface="Verdana"/>
                <a:cs typeface="Verdana"/>
              </a:rPr>
              <a:t>office </a:t>
            </a:r>
            <a:r>
              <a:rPr sz="1500" spc="-10" dirty="0">
                <a:latin typeface="Verdana"/>
                <a:cs typeface="Verdana"/>
              </a:rPr>
              <a:t>in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Bangalore</a:t>
            </a:r>
            <a:endParaRPr sz="1500" dirty="0">
              <a:latin typeface="Verdana"/>
              <a:cs typeface="Verdana"/>
            </a:endParaRPr>
          </a:p>
          <a:p>
            <a:pPr marL="147955" indent="-135255">
              <a:lnSpc>
                <a:spcPct val="100000"/>
              </a:lnSpc>
              <a:spcBef>
                <a:spcPts val="535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10" dirty="0">
                <a:latin typeface="Verdana"/>
                <a:cs typeface="Verdana"/>
              </a:rPr>
              <a:t>Regional sales </a:t>
            </a:r>
            <a:r>
              <a:rPr sz="1500" spc="-5" dirty="0">
                <a:latin typeface="Verdana"/>
                <a:cs typeface="Verdana"/>
              </a:rPr>
              <a:t>offices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in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-5" dirty="0">
                <a:latin typeface="Verdana"/>
                <a:cs typeface="Verdana"/>
              </a:rPr>
              <a:t>Mumbai </a:t>
            </a:r>
            <a:r>
              <a:rPr sz="1500" dirty="0">
                <a:latin typeface="Verdana"/>
                <a:cs typeface="Verdana"/>
              </a:rPr>
              <a:t>and </a:t>
            </a:r>
            <a:r>
              <a:rPr sz="1500" spc="-5" dirty="0">
                <a:latin typeface="Verdana"/>
                <a:cs typeface="Verdana"/>
              </a:rPr>
              <a:t>New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Delhi</a:t>
            </a:r>
            <a:endParaRPr sz="1500" dirty="0">
              <a:latin typeface="Verdana"/>
              <a:cs typeface="Verdana"/>
            </a:endParaRPr>
          </a:p>
          <a:p>
            <a:pPr marL="12700" marR="277495">
              <a:lnSpc>
                <a:spcPct val="110000"/>
              </a:lnSpc>
              <a:spcBef>
                <a:spcPts val="359"/>
              </a:spcBef>
              <a:buClr>
                <a:srgbClr val="E1001A"/>
              </a:buClr>
              <a:buFont typeface="Wingdings"/>
              <a:buChar char=""/>
              <a:tabLst>
                <a:tab pos="148590" algn="l"/>
              </a:tabLst>
            </a:pPr>
            <a:r>
              <a:rPr sz="1500" spc="-10" dirty="0">
                <a:latin typeface="Verdana"/>
                <a:cs typeface="Verdana"/>
              </a:rPr>
              <a:t>Extensive </a:t>
            </a:r>
            <a:r>
              <a:rPr sz="1500" spc="-5" dirty="0">
                <a:latin typeface="Verdana"/>
                <a:cs typeface="Verdana"/>
              </a:rPr>
              <a:t>channel partner  network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40690">
              <a:lnSpc>
                <a:spcPct val="100000"/>
              </a:lnSpc>
            </a:pPr>
            <a:r>
              <a:rPr sz="1200" spc="-5" dirty="0">
                <a:solidFill>
                  <a:srgbClr val="181818"/>
                </a:solidFill>
                <a:latin typeface="Verdana"/>
                <a:cs typeface="Verdana"/>
              </a:rPr>
              <a:t>ACO</a:t>
            </a:r>
            <a:r>
              <a:rPr sz="1200" spc="-6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Verdana"/>
                <a:cs typeface="Verdana"/>
              </a:rPr>
              <a:t>Office</a:t>
            </a:r>
            <a:endParaRPr sz="1200" dirty="0">
              <a:latin typeface="Verdana"/>
              <a:cs typeface="Verdana"/>
            </a:endParaRPr>
          </a:p>
          <a:p>
            <a:pPr marL="453390" marR="848994" indent="-13335">
              <a:lnSpc>
                <a:spcPct val="152800"/>
              </a:lnSpc>
              <a:spcBef>
                <a:spcPts val="345"/>
              </a:spcBef>
            </a:pPr>
            <a:r>
              <a:rPr sz="1200" spc="-5" dirty="0">
                <a:solidFill>
                  <a:srgbClr val="181818"/>
                </a:solidFill>
                <a:latin typeface="Verdana"/>
                <a:cs typeface="Verdana"/>
              </a:rPr>
              <a:t>ACO Sales </a:t>
            </a:r>
            <a:r>
              <a:rPr sz="1200" spc="-10" dirty="0">
                <a:solidFill>
                  <a:srgbClr val="181818"/>
                </a:solidFill>
                <a:latin typeface="Verdana"/>
                <a:cs typeface="Verdana"/>
              </a:rPr>
              <a:t>Employee  </a:t>
            </a:r>
            <a:r>
              <a:rPr sz="1200" spc="-5" dirty="0">
                <a:solidFill>
                  <a:srgbClr val="181818"/>
                </a:solidFill>
                <a:latin typeface="Verdana"/>
                <a:cs typeface="Verdana"/>
              </a:rPr>
              <a:t>ACO Channel</a:t>
            </a:r>
            <a:r>
              <a:rPr sz="1200" spc="-10" dirty="0">
                <a:solidFill>
                  <a:srgbClr val="181818"/>
                </a:solidFill>
                <a:latin typeface="Verdana"/>
                <a:cs typeface="Verdana"/>
              </a:rPr>
              <a:t> Partner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3" y="1187195"/>
            <a:ext cx="5736336" cy="5670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5128259"/>
            <a:ext cx="2418588" cy="140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7" y="2232660"/>
            <a:ext cx="2592324" cy="184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439" y="1683765"/>
            <a:ext cx="8609330" cy="424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Architecturally </a:t>
            </a:r>
            <a:r>
              <a:rPr sz="1500" b="1" dirty="0">
                <a:latin typeface="Verdana"/>
                <a:cs typeface="Verdana"/>
              </a:rPr>
              <a:t>attractive</a:t>
            </a:r>
            <a:r>
              <a:rPr sz="1500" b="1" spc="-3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solutions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316095" marR="79375" algn="just">
              <a:lnSpc>
                <a:spcPct val="100000"/>
              </a:lnSpc>
              <a:spcBef>
                <a:spcPts val="1495"/>
              </a:spcBef>
            </a:pPr>
            <a:r>
              <a:rPr sz="1500" spc="-5" dirty="0">
                <a:latin typeface="Verdana"/>
                <a:cs typeface="Verdana"/>
              </a:rPr>
              <a:t>ACO DRAIN® </a:t>
            </a:r>
            <a:r>
              <a:rPr sz="1500" spc="-10" dirty="0">
                <a:latin typeface="Verdana"/>
                <a:cs typeface="Verdana"/>
              </a:rPr>
              <a:t>light </a:t>
            </a:r>
            <a:r>
              <a:rPr sz="1500" spc="-5" dirty="0">
                <a:latin typeface="Verdana"/>
                <a:cs typeface="Verdana"/>
              </a:rPr>
              <a:t>points </a:t>
            </a:r>
            <a:r>
              <a:rPr sz="1500" dirty="0">
                <a:latin typeface="Verdana"/>
                <a:cs typeface="Verdana"/>
              </a:rPr>
              <a:t>as </a:t>
            </a:r>
            <a:r>
              <a:rPr sz="1500" spc="-5" dirty="0">
                <a:latin typeface="Verdana"/>
                <a:cs typeface="Verdana"/>
              </a:rPr>
              <a:t>combination </a:t>
            </a:r>
            <a:r>
              <a:rPr sz="1500" dirty="0">
                <a:latin typeface="Verdana"/>
                <a:cs typeface="Verdana"/>
              </a:rPr>
              <a:t>of  </a:t>
            </a:r>
            <a:r>
              <a:rPr sz="1500" spc="-5" dirty="0">
                <a:latin typeface="Verdana"/>
                <a:cs typeface="Verdana"/>
              </a:rPr>
              <a:t>design and </a:t>
            </a:r>
            <a:r>
              <a:rPr sz="1500" spc="-10" dirty="0">
                <a:latin typeface="Verdana"/>
                <a:cs typeface="Verdana"/>
              </a:rPr>
              <a:t>drainage in </a:t>
            </a:r>
            <a:r>
              <a:rPr sz="1500" spc="-5" dirty="0">
                <a:latin typeface="Verdana"/>
                <a:cs typeface="Verdana"/>
              </a:rPr>
              <a:t>the </a:t>
            </a:r>
            <a:r>
              <a:rPr sz="1500" spc="-10" dirty="0">
                <a:latin typeface="Verdana"/>
                <a:cs typeface="Verdana"/>
              </a:rPr>
              <a:t>entrance </a:t>
            </a:r>
            <a:r>
              <a:rPr sz="1500" spc="-5" dirty="0">
                <a:latin typeface="Verdana"/>
                <a:cs typeface="Verdana"/>
              </a:rPr>
              <a:t>area </a:t>
            </a:r>
            <a:r>
              <a:rPr sz="1500" dirty="0">
                <a:latin typeface="Verdana"/>
                <a:cs typeface="Verdana"/>
              </a:rPr>
              <a:t>of  an </a:t>
            </a:r>
            <a:r>
              <a:rPr sz="1500" spc="-5" dirty="0">
                <a:latin typeface="Verdana"/>
                <a:cs typeface="Verdana"/>
              </a:rPr>
              <a:t>office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building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R="170815" algn="r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Application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Areas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7127875" marR="534035" indent="-353695" algn="r">
              <a:lnSpc>
                <a:spcPct val="100000"/>
              </a:lnSpc>
              <a:spcBef>
                <a:spcPts val="5"/>
              </a:spcBef>
              <a:buClr>
                <a:srgbClr val="DF0029"/>
              </a:buClr>
              <a:buFont typeface="Wingdings"/>
              <a:buChar char=""/>
              <a:tabLst>
                <a:tab pos="353695" algn="l"/>
                <a:tab pos="7128509" algn="l"/>
              </a:tabLst>
            </a:pPr>
            <a:r>
              <a:rPr sz="1500" spc="-5" dirty="0">
                <a:latin typeface="Verdana"/>
                <a:cs typeface="Verdana"/>
              </a:rPr>
              <a:t>Ent</a:t>
            </a:r>
            <a:r>
              <a:rPr sz="1500" spc="-3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anc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>
              <a:latin typeface="Times New Roman"/>
              <a:cs typeface="Times New Roman"/>
            </a:endParaRPr>
          </a:p>
          <a:p>
            <a:pPr marL="7127875" marR="297180" indent="-353695" algn="r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3695" algn="l"/>
                <a:tab pos="7128509" algn="l"/>
              </a:tabLst>
            </a:pPr>
            <a:r>
              <a:rPr sz="1500" spc="-10" dirty="0">
                <a:latin typeface="Verdana"/>
                <a:cs typeface="Verdana"/>
              </a:rPr>
              <a:t>Pr</a:t>
            </a:r>
            <a:r>
              <a:rPr sz="1500" dirty="0">
                <a:latin typeface="Verdana"/>
                <a:cs typeface="Verdana"/>
              </a:rPr>
              <a:t>om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-10" dirty="0">
                <a:latin typeface="Verdana"/>
                <a:cs typeface="Verdana"/>
              </a:rPr>
              <a:t>a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>
              <a:latin typeface="Times New Roman"/>
              <a:cs typeface="Times New Roman"/>
            </a:endParaRPr>
          </a:p>
          <a:p>
            <a:pPr marL="7127875" marR="5080" indent="-353695" algn="r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3695" algn="l"/>
                <a:tab pos="7128509" algn="l"/>
              </a:tabLst>
            </a:pPr>
            <a:r>
              <a:rPr sz="1500" spc="-10" dirty="0">
                <a:latin typeface="Verdana"/>
                <a:cs typeface="Verdana"/>
              </a:rPr>
              <a:t>Courtyards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and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F0029"/>
              </a:buClr>
              <a:buFont typeface="Wingdings"/>
              <a:buChar char=""/>
            </a:pPr>
            <a:endParaRPr sz="1550">
              <a:latin typeface="Times New Roman"/>
              <a:cs typeface="Times New Roman"/>
            </a:endParaRPr>
          </a:p>
          <a:p>
            <a:pPr marL="7127875" marR="349885" indent="-353695" algn="r">
              <a:lnSpc>
                <a:spcPct val="100000"/>
              </a:lnSpc>
              <a:buClr>
                <a:srgbClr val="DF0029"/>
              </a:buClr>
              <a:buFont typeface="Wingdings"/>
              <a:buChar char=""/>
              <a:tabLst>
                <a:tab pos="353695" algn="l"/>
                <a:tab pos="7128509" algn="l"/>
              </a:tabLst>
            </a:pPr>
            <a:r>
              <a:rPr sz="1500" dirty="0">
                <a:latin typeface="Verdana"/>
                <a:cs typeface="Verdana"/>
              </a:rPr>
              <a:t>Lands</a:t>
            </a:r>
            <a:r>
              <a:rPr sz="1500" spc="-10" dirty="0">
                <a:latin typeface="Verdana"/>
                <a:cs typeface="Verdana"/>
              </a:rPr>
              <a:t>c</a:t>
            </a:r>
            <a:r>
              <a:rPr sz="1500" dirty="0">
                <a:latin typeface="Verdana"/>
                <a:cs typeface="Verdana"/>
              </a:rPr>
              <a:t>ap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d</a:t>
            </a:r>
            <a:endParaRPr sz="1500">
              <a:latin typeface="Verdana"/>
              <a:cs typeface="Verdana"/>
            </a:endParaRPr>
          </a:p>
          <a:p>
            <a:pPr marR="1017905" algn="r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a</a:t>
            </a:r>
            <a:r>
              <a:rPr sz="1500" spc="-10" dirty="0">
                <a:latin typeface="Verdana"/>
                <a:cs typeface="Verdana"/>
              </a:rPr>
              <a:t>re</a:t>
            </a:r>
            <a:r>
              <a:rPr sz="1500" dirty="0">
                <a:latin typeface="Verdana"/>
                <a:cs typeface="Verdana"/>
              </a:rPr>
              <a:t>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4744" y="3582923"/>
            <a:ext cx="3547872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6291" y="653160"/>
            <a:ext cx="23482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Channel </a:t>
            </a:r>
            <a:r>
              <a:rPr sz="1500" spc="-10" dirty="0">
                <a:latin typeface="Verdana"/>
                <a:cs typeface="Verdana"/>
              </a:rPr>
              <a:t>with Light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Point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8947" y="1427988"/>
            <a:ext cx="3130296" cy="404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99050" y="5654954"/>
            <a:ext cx="378714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Significantly enhance the appearance 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Public </a:t>
            </a:r>
            <a:r>
              <a:rPr sz="1500" dirty="0">
                <a:latin typeface="Verdana"/>
                <a:cs typeface="Verdana"/>
              </a:rPr>
              <a:t>or </a:t>
            </a:r>
            <a:r>
              <a:rPr sz="1500" spc="-5" dirty="0">
                <a:latin typeface="Verdana"/>
                <a:cs typeface="Verdana"/>
              </a:rPr>
              <a:t>Private areas through </a:t>
            </a:r>
            <a:r>
              <a:rPr sz="1500" dirty="0">
                <a:latin typeface="Verdana"/>
                <a:cs typeface="Verdana"/>
              </a:rPr>
              <a:t>the  </a:t>
            </a:r>
            <a:r>
              <a:rPr sz="1500" spc="-10" dirty="0">
                <a:latin typeface="Verdana"/>
                <a:cs typeface="Verdana"/>
              </a:rPr>
              <a:t>creative </a:t>
            </a:r>
            <a:r>
              <a:rPr sz="1500" spc="-5" dirty="0">
                <a:latin typeface="Verdana"/>
                <a:cs typeface="Verdana"/>
              </a:rPr>
              <a:t>use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ACO Channels with  Lighting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systems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672" y="1427988"/>
            <a:ext cx="3535679" cy="404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425" y="5739993"/>
            <a:ext cx="391477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The systems combine the distinctive  lighting feature with the efficient  </a:t>
            </a:r>
            <a:r>
              <a:rPr sz="1500" spc="-10" dirty="0">
                <a:latin typeface="Verdana"/>
                <a:cs typeface="Verdana"/>
              </a:rPr>
              <a:t>removal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surface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water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6291" y="653160"/>
            <a:ext cx="23482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Channel </a:t>
            </a:r>
            <a:r>
              <a:rPr sz="1500" spc="-10" dirty="0">
                <a:latin typeface="Verdana"/>
                <a:cs typeface="Verdana"/>
              </a:rPr>
              <a:t>with Light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Point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4304" y="2221992"/>
            <a:ext cx="2273808" cy="222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" y="2266188"/>
            <a:ext cx="2098548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9652" y="2221992"/>
            <a:ext cx="2525268" cy="2228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23" y="4767071"/>
            <a:ext cx="2115312" cy="1929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8672" y="4756403"/>
            <a:ext cx="2703576" cy="19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6067" y="4756403"/>
            <a:ext cx="2389632" cy="19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8852" y="4756403"/>
            <a:ext cx="1444752" cy="19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500" y="653160"/>
            <a:ext cx="731075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81685" algn="ctr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Slot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Surface Water Drainage Systems </a:t>
            </a:r>
            <a:r>
              <a:rPr sz="1500" dirty="0">
                <a:latin typeface="Verdana"/>
                <a:cs typeface="Verdana"/>
              </a:rPr>
              <a:t>– </a:t>
            </a:r>
            <a:r>
              <a:rPr sz="1500" spc="-5" dirty="0">
                <a:latin typeface="Verdana"/>
                <a:cs typeface="Verdana"/>
              </a:rPr>
              <a:t>Drains </a:t>
            </a:r>
            <a:r>
              <a:rPr sz="1500" spc="-10" dirty="0">
                <a:latin typeface="Verdana"/>
                <a:cs typeface="Verdana"/>
              </a:rPr>
              <a:t>with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Brickslot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-5" dirty="0">
                <a:latin typeface="Verdana"/>
                <a:cs typeface="Verdana"/>
              </a:rPr>
              <a:t>Medium </a:t>
            </a:r>
            <a:r>
              <a:rPr sz="1500" dirty="0">
                <a:latin typeface="Verdana"/>
                <a:cs typeface="Verdana"/>
              </a:rPr>
              <a:t>Load </a:t>
            </a:r>
            <a:r>
              <a:rPr sz="1500" spc="-5" dirty="0">
                <a:latin typeface="Verdana"/>
                <a:cs typeface="Verdana"/>
              </a:rPr>
              <a:t>Class </a:t>
            </a:r>
            <a:r>
              <a:rPr sz="1500" dirty="0">
                <a:latin typeface="Verdana"/>
                <a:cs typeface="Verdana"/>
              </a:rPr>
              <a:t>– For </a:t>
            </a:r>
            <a:r>
              <a:rPr sz="1500" spc="-10" dirty="0">
                <a:latin typeface="Verdana"/>
                <a:cs typeface="Verdana"/>
              </a:rPr>
              <a:t>Aesthetics, </a:t>
            </a:r>
            <a:r>
              <a:rPr sz="1500" spc="-5" dirty="0">
                <a:latin typeface="Verdana"/>
                <a:cs typeface="Verdana"/>
              </a:rPr>
              <a:t>Safety, </a:t>
            </a:r>
            <a:r>
              <a:rPr sz="1500" spc="-10" dirty="0">
                <a:latin typeface="Verdana"/>
                <a:cs typeface="Verdana"/>
              </a:rPr>
              <a:t>Discreetness, </a:t>
            </a:r>
            <a:r>
              <a:rPr sz="1500" spc="-5" dirty="0">
                <a:latin typeface="Verdana"/>
                <a:cs typeface="Verdana"/>
              </a:rPr>
              <a:t>Pedestrian</a:t>
            </a:r>
            <a:r>
              <a:rPr sz="1500" spc="2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Areas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310639"/>
            <a:ext cx="5094732" cy="2712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6291" y="653160"/>
            <a:ext cx="9753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Slot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Drain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1523" y="4114798"/>
            <a:ext cx="4934712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1007" y="6444995"/>
            <a:ext cx="2249424" cy="408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4579" y="6512661"/>
            <a:ext cx="19177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Golden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Temple,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Amritsar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604" y="4408042"/>
            <a:ext cx="98488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UNI</a:t>
            </a:r>
            <a:r>
              <a:rPr sz="1500" b="1" spc="-10" dirty="0">
                <a:latin typeface="Verdana"/>
                <a:cs typeface="Verdana"/>
              </a:rPr>
              <a:t>F</a:t>
            </a:r>
            <a:r>
              <a:rPr sz="1500" b="1" spc="-5" dirty="0">
                <a:latin typeface="Verdana"/>
                <a:cs typeface="Verdana"/>
              </a:rPr>
              <a:t>A</a:t>
            </a:r>
            <a:r>
              <a:rPr sz="1500" b="1" spc="-10" dirty="0">
                <a:latin typeface="Verdana"/>
                <a:cs typeface="Verdana"/>
              </a:rPr>
              <a:t>C</a:t>
            </a:r>
            <a:r>
              <a:rPr sz="1500" b="1" dirty="0">
                <a:latin typeface="Verdana"/>
                <a:cs typeface="Verdana"/>
              </a:rPr>
              <a:t>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604" y="4865751"/>
            <a:ext cx="2400300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158115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spc="-5" dirty="0">
                <a:latin typeface="Verdana"/>
                <a:cs typeface="Verdana"/>
              </a:rPr>
              <a:t>Recessed </a:t>
            </a:r>
            <a:r>
              <a:rPr sz="1400" dirty="0">
                <a:latin typeface="Verdana"/>
                <a:cs typeface="Verdana"/>
              </a:rPr>
              <a:t>access cover  for thin floor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finishhing</a:t>
            </a:r>
          </a:p>
          <a:p>
            <a:pPr marL="186055" marR="266700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dirty="0">
                <a:latin typeface="Verdana"/>
                <a:cs typeface="Verdana"/>
              </a:rPr>
              <a:t>Must be filled-up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with  concrete </a:t>
            </a:r>
            <a:r>
              <a:rPr sz="1400" spc="5" dirty="0">
                <a:latin typeface="Verdana"/>
                <a:cs typeface="Verdana"/>
              </a:rPr>
              <a:t>in </a:t>
            </a:r>
            <a:r>
              <a:rPr sz="1400" dirty="0">
                <a:latin typeface="Verdana"/>
                <a:cs typeface="Verdana"/>
              </a:rPr>
              <a:t>order </a:t>
            </a:r>
            <a:r>
              <a:rPr sz="1400" spc="-5" dirty="0">
                <a:latin typeface="Verdana"/>
                <a:cs typeface="Verdana"/>
              </a:rPr>
              <a:t>to  </a:t>
            </a:r>
            <a:r>
              <a:rPr sz="1400" dirty="0">
                <a:latin typeface="Verdana"/>
                <a:cs typeface="Verdana"/>
              </a:rPr>
              <a:t>achieve requested  loading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class</a:t>
            </a:r>
          </a:p>
          <a:p>
            <a:pPr marL="186055" marR="5080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dirty="0">
                <a:latin typeface="Verdana"/>
                <a:cs typeface="Verdana"/>
              </a:rPr>
              <a:t>Selectable floor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finishing  in thickness up </a:t>
            </a:r>
            <a:r>
              <a:rPr sz="1400" spc="-5" dirty="0">
                <a:latin typeface="Verdana"/>
                <a:cs typeface="Verdana"/>
              </a:rPr>
              <a:t>to 15  </a:t>
            </a:r>
            <a:r>
              <a:rPr sz="1400" dirty="0">
                <a:latin typeface="Verdana"/>
                <a:cs typeface="Verdana"/>
              </a:rPr>
              <a:t>mm</a:t>
            </a:r>
          </a:p>
        </p:txBody>
      </p:sp>
      <p:sp>
        <p:nvSpPr>
          <p:cNvPr id="4" name="object 4"/>
          <p:cNvSpPr/>
          <p:nvPr/>
        </p:nvSpPr>
        <p:spPr>
          <a:xfrm>
            <a:off x="800100" y="2962655"/>
            <a:ext cx="1475232" cy="1391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4320" y="2996183"/>
            <a:ext cx="1405127" cy="132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7008" y="4408042"/>
            <a:ext cx="87820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P</a:t>
            </a:r>
            <a:r>
              <a:rPr sz="1500" b="1" spc="-5" dirty="0">
                <a:latin typeface="Verdana"/>
                <a:cs typeface="Verdana"/>
              </a:rPr>
              <a:t>A</a:t>
            </a:r>
            <a:r>
              <a:rPr sz="1500" b="1" spc="-10" dirty="0">
                <a:latin typeface="Verdana"/>
                <a:cs typeface="Verdana"/>
              </a:rPr>
              <a:t>V</a:t>
            </a:r>
            <a:r>
              <a:rPr sz="1500" b="1" dirty="0">
                <a:latin typeface="Verdana"/>
                <a:cs typeface="Verdana"/>
              </a:rPr>
              <a:t>ING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7008" y="4865751"/>
            <a:ext cx="2341245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080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spc="-5" dirty="0">
                <a:latin typeface="Verdana"/>
                <a:cs typeface="Verdana"/>
              </a:rPr>
              <a:t>Recessed </a:t>
            </a:r>
            <a:r>
              <a:rPr sz="1400" dirty="0">
                <a:latin typeface="Verdana"/>
                <a:cs typeface="Verdana"/>
              </a:rPr>
              <a:t>access cover  for pavement </a:t>
            </a:r>
            <a:r>
              <a:rPr sz="1400" spc="-5" dirty="0">
                <a:latin typeface="Verdana"/>
                <a:cs typeface="Verdana"/>
              </a:rPr>
              <a:t>or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natural  stone</a:t>
            </a:r>
            <a:endParaRPr sz="1400">
              <a:latin typeface="Verdana"/>
              <a:cs typeface="Verdana"/>
            </a:endParaRPr>
          </a:p>
          <a:p>
            <a:pPr marL="18605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infill </a:t>
            </a:r>
            <a:r>
              <a:rPr sz="1400" spc="5" dirty="0">
                <a:latin typeface="Verdana"/>
                <a:cs typeface="Verdana"/>
              </a:rPr>
              <a:t>in </a:t>
            </a:r>
            <a:r>
              <a:rPr sz="1400" dirty="0">
                <a:latin typeface="Verdana"/>
                <a:cs typeface="Verdana"/>
              </a:rPr>
              <a:t>thickness up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</a:t>
            </a:r>
            <a:endParaRPr sz="1400">
              <a:latin typeface="Verdana"/>
              <a:cs typeface="Verdana"/>
            </a:endParaRPr>
          </a:p>
          <a:p>
            <a:pPr marL="186055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80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mm</a:t>
            </a:r>
            <a:endParaRPr sz="1400">
              <a:latin typeface="Verdana"/>
              <a:cs typeface="Verdana"/>
            </a:endParaRPr>
          </a:p>
          <a:p>
            <a:pPr marL="186055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dirty="0">
                <a:latin typeface="Verdana"/>
                <a:cs typeface="Verdana"/>
              </a:rPr>
              <a:t>No concrete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necessary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53071" y="3078479"/>
            <a:ext cx="1405127" cy="1324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80378" y="4408042"/>
            <a:ext cx="70675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SO</a:t>
            </a:r>
            <a:r>
              <a:rPr sz="1500" b="1" dirty="0">
                <a:latin typeface="Verdana"/>
                <a:cs typeface="Verdana"/>
              </a:rPr>
              <a:t>LID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0378" y="4865751"/>
            <a:ext cx="251142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dirty="0">
                <a:latin typeface="Verdana"/>
                <a:cs typeface="Verdana"/>
              </a:rPr>
              <a:t>Solid </a:t>
            </a:r>
            <a:r>
              <a:rPr sz="1400" spc="-5" dirty="0">
                <a:latin typeface="Verdana"/>
                <a:cs typeface="Verdana"/>
              </a:rPr>
              <a:t>top </a:t>
            </a:r>
            <a:r>
              <a:rPr sz="1400" dirty="0">
                <a:latin typeface="Verdana"/>
                <a:cs typeface="Verdana"/>
              </a:rPr>
              <a:t>access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cover</a:t>
            </a:r>
            <a:endParaRPr sz="1400">
              <a:latin typeface="Verdana"/>
              <a:cs typeface="Verdana"/>
            </a:endParaRPr>
          </a:p>
          <a:p>
            <a:pPr marL="186055" marR="5080" indent="-173355">
              <a:lnSpc>
                <a:spcPct val="100000"/>
              </a:lnSpc>
              <a:buClr>
                <a:srgbClr val="E1001A"/>
              </a:buClr>
              <a:buFont typeface="Arial Black"/>
              <a:buChar char="■"/>
              <a:tabLst>
                <a:tab pos="186690" algn="l"/>
              </a:tabLst>
            </a:pPr>
            <a:r>
              <a:rPr sz="1400" dirty="0">
                <a:latin typeface="Verdana"/>
                <a:cs typeface="Verdana"/>
              </a:rPr>
              <a:t>Metal sheet with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anti-skid  surface on </a:t>
            </a:r>
            <a:r>
              <a:rPr sz="1400" spc="-5" dirty="0">
                <a:latin typeface="Verdana"/>
                <a:cs typeface="Verdana"/>
              </a:rPr>
              <a:t>the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top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18588" y="1588008"/>
            <a:ext cx="2124456" cy="1501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644" y="1588008"/>
            <a:ext cx="2106168" cy="1490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9043" y="1588008"/>
            <a:ext cx="2136648" cy="1511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8388" y="1588008"/>
            <a:ext cx="2124456" cy="1501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963" y="653160"/>
            <a:ext cx="411099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685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Access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Covers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00" b="1" spc="-5" dirty="0">
                <a:latin typeface="Verdana"/>
                <a:cs typeface="Verdana"/>
              </a:rPr>
              <a:t>Access Covers </a:t>
            </a:r>
            <a:r>
              <a:rPr sz="1500" b="1" dirty="0">
                <a:latin typeface="Verdana"/>
                <a:cs typeface="Verdana"/>
              </a:rPr>
              <a:t>– Light</a:t>
            </a:r>
            <a:r>
              <a:rPr sz="1500" b="1" spc="-8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Duty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1862327"/>
            <a:ext cx="2970276" cy="337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2560" y="5509258"/>
            <a:ext cx="3713988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5876" y="1862327"/>
            <a:ext cx="3230879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8960" y="1862327"/>
            <a:ext cx="2682240" cy="3372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5876" y="4291584"/>
            <a:ext cx="3218687" cy="2275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00" y="653160"/>
            <a:ext cx="4159250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511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Access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Covers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Access Covers </a:t>
            </a:r>
            <a:r>
              <a:rPr sz="1500" b="1" dirty="0">
                <a:latin typeface="Verdana"/>
                <a:cs typeface="Verdana"/>
              </a:rPr>
              <a:t>– </a:t>
            </a:r>
            <a:r>
              <a:rPr sz="1500" b="1" spc="-5" dirty="0">
                <a:latin typeface="Verdana"/>
                <a:cs typeface="Verdana"/>
              </a:rPr>
              <a:t>Heavy</a:t>
            </a:r>
            <a:r>
              <a:rPr sz="1500" b="1" spc="-6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Duty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348728" y="1365503"/>
            <a:ext cx="1642872" cy="1626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6911" y="3081527"/>
            <a:ext cx="1694688" cy="1330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4108" y="2057400"/>
            <a:ext cx="2552699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9755" y="5327903"/>
            <a:ext cx="2561844" cy="148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4044" y="5327903"/>
            <a:ext cx="914400" cy="1240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5848" y="653160"/>
            <a:ext cx="5420995" cy="128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685">
              <a:lnSpc>
                <a:spcPct val="100000"/>
              </a:lnSpc>
            </a:pPr>
            <a:r>
              <a:rPr sz="1500" spc="-10" dirty="0">
                <a:latin typeface="Verdana"/>
                <a:cs typeface="Verdana"/>
              </a:rPr>
              <a:t>Podium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Drainage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Surface Water Drainage Systems </a:t>
            </a:r>
            <a:r>
              <a:rPr sz="1500" dirty="0">
                <a:latin typeface="Verdana"/>
                <a:cs typeface="Verdana"/>
              </a:rPr>
              <a:t>– </a:t>
            </a:r>
            <a:r>
              <a:rPr sz="1500" spc="-10" dirty="0">
                <a:latin typeface="Verdana"/>
                <a:cs typeface="Verdana"/>
              </a:rPr>
              <a:t>Euroline </a:t>
            </a:r>
            <a:r>
              <a:rPr sz="1500" dirty="0">
                <a:latin typeface="Verdana"/>
                <a:cs typeface="Verdana"/>
              </a:rPr>
              <a:t>/</a:t>
            </a:r>
            <a:r>
              <a:rPr sz="1500" spc="3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Supermini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2797175" algn="l"/>
              </a:tabLst>
            </a:pPr>
            <a:r>
              <a:rPr sz="1500" spc="-5" dirty="0">
                <a:latin typeface="Verdana"/>
                <a:cs typeface="Verdana"/>
              </a:rPr>
              <a:t>Pedestrian </a:t>
            </a:r>
            <a:r>
              <a:rPr sz="1500" dirty="0">
                <a:latin typeface="Verdana"/>
                <a:cs typeface="Verdana"/>
              </a:rPr>
              <a:t>Load </a:t>
            </a:r>
            <a:r>
              <a:rPr sz="1500" spc="-5" dirty="0">
                <a:latin typeface="Verdana"/>
                <a:cs typeface="Verdana"/>
              </a:rPr>
              <a:t>Class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–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For	</a:t>
            </a:r>
            <a:r>
              <a:rPr sz="1500" spc="-5" dirty="0">
                <a:latin typeface="Verdana"/>
                <a:cs typeface="Verdana"/>
              </a:rPr>
              <a:t>Balcony, Podium,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Terrace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64" y="2512196"/>
            <a:ext cx="3702498" cy="2860052"/>
          </a:xfrm>
          <a:prstGeom prst="rect">
            <a:avLst/>
          </a:prstGeom>
          <a:noFill/>
        </p:spPr>
        <p:txBody>
          <a:bodyPr wrap="square" lIns="89193" tIns="44596" rIns="89193" bIns="44596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ACO 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Self® </a:t>
            </a:r>
            <a:r>
              <a:rPr lang="en-IN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EuroLine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channel system finds excellent  applications for use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Podium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Drains for 100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Water Tight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</a:p>
          <a:p>
            <a:endParaRPr lang="en-IN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The 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optimised channel body and the new locking system increase the channel's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durability 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safety, and make it easier to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</a:t>
            </a:r>
          </a:p>
          <a:p>
            <a:pPr>
              <a:buFont typeface="Wingdings" pitchFamily="2" charset="2"/>
              <a:buChar char="§"/>
            </a:pPr>
            <a:endParaRPr lang="en-IN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N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Total </a:t>
            </a:r>
            <a:r>
              <a:rPr lang="en-IN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Installation Height from 65MM to 110MM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6587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Landscape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Solutions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6291" y="653160"/>
            <a:ext cx="174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Indian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References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267" y="4073652"/>
            <a:ext cx="4730496" cy="2662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2700" y="1453896"/>
            <a:ext cx="2619755" cy="524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5876" y="1388363"/>
            <a:ext cx="2211324" cy="2490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4255" y="4058411"/>
            <a:ext cx="1493520" cy="772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57827" y="4124579"/>
            <a:ext cx="1194435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Common  Wealth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Games, 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Delhi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31964" y="6211822"/>
            <a:ext cx="1694687" cy="589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56169" y="6278575"/>
            <a:ext cx="134747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ONGC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Green 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Building,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Mumbai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20111" y="1367027"/>
            <a:ext cx="1891284" cy="406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43936" y="1432305"/>
            <a:ext cx="156718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Knorr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Bremse,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Pune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820" y="3984752"/>
            <a:ext cx="471043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SEPARATOR</a:t>
            </a:r>
            <a:r>
              <a:rPr sz="25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TECHNOLOGY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8908" y="2360676"/>
            <a:ext cx="1769364" cy="166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841" y="1517015"/>
            <a:ext cx="487997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Waste Water Containing </a:t>
            </a:r>
            <a:r>
              <a:rPr sz="1500" b="1" spc="-5" dirty="0">
                <a:latin typeface="Verdana"/>
                <a:cs typeface="Verdana"/>
              </a:rPr>
              <a:t>Grease Appears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In…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896" y="2685034"/>
            <a:ext cx="2615565" cy="2072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Hotels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1001A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Restaurants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1001A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Industrial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Canteens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1001A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10" dirty="0">
                <a:latin typeface="Verdana"/>
                <a:cs typeface="Verdana"/>
              </a:rPr>
              <a:t>Food</a:t>
            </a:r>
            <a:r>
              <a:rPr sz="1500" spc="-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Courts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1001A"/>
              </a:buClr>
              <a:buFont typeface="Wingdings"/>
              <a:buChar char=""/>
            </a:pPr>
            <a:endParaRPr sz="15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E1001A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Verdana"/>
                <a:cs typeface="Verdana"/>
              </a:rPr>
              <a:t>Staff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Canteens/Kitchens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9647" y="2234183"/>
            <a:ext cx="1746503" cy="1796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3947" y="4588764"/>
            <a:ext cx="1632203" cy="1845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4420" y="4873752"/>
            <a:ext cx="1958339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8416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Separator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36291" y="653160"/>
            <a:ext cx="1699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Grease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Separator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1176527"/>
            <a:ext cx="2657856" cy="169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2264" y="2965704"/>
            <a:ext cx="4963668" cy="2215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587" y="3729228"/>
            <a:ext cx="2391156" cy="1589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3208" y="1239011"/>
            <a:ext cx="1912619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7033" y="1304290"/>
            <a:ext cx="16516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Rendsburg,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Germany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59" y="3793235"/>
            <a:ext cx="1696212" cy="40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2995" y="3859403"/>
            <a:ext cx="143065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Casa Grande,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USA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20644" y="277367"/>
            <a:ext cx="532447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ACO Group </a:t>
            </a:r>
            <a:r>
              <a:rPr dirty="0">
                <a:solidFill>
                  <a:srgbClr val="000000"/>
                </a:solidFill>
              </a:rPr>
              <a:t>– A Strong </a:t>
            </a:r>
            <a:r>
              <a:rPr spc="-5" dirty="0">
                <a:solidFill>
                  <a:srgbClr val="000000"/>
                </a:solidFill>
              </a:rPr>
              <a:t>Brand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India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Factories delivering to the Indian</a:t>
            </a:r>
            <a:r>
              <a:rPr sz="1600" b="0" spc="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Verdana"/>
                <a:cs typeface="Verdana"/>
              </a:rPr>
              <a:t>market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4128" y="2032254"/>
            <a:ext cx="1012825" cy="1376680"/>
          </a:xfrm>
          <a:custGeom>
            <a:avLst/>
            <a:gdLst/>
            <a:ahLst/>
            <a:cxnLst/>
            <a:rect l="l" t="t" r="r" b="b"/>
            <a:pathLst>
              <a:path w="1012825" h="1376679">
                <a:moveTo>
                  <a:pt x="923289" y="1323848"/>
                </a:moveTo>
                <a:lnTo>
                  <a:pt x="919607" y="1325245"/>
                </a:lnTo>
                <a:lnTo>
                  <a:pt x="918210" y="1328547"/>
                </a:lnTo>
                <a:lnTo>
                  <a:pt x="916813" y="1331722"/>
                </a:lnTo>
                <a:lnTo>
                  <a:pt x="918210" y="1335405"/>
                </a:lnTo>
                <a:lnTo>
                  <a:pt x="921512" y="1336802"/>
                </a:lnTo>
                <a:lnTo>
                  <a:pt x="1012444" y="1376299"/>
                </a:lnTo>
                <a:lnTo>
                  <a:pt x="1011772" y="1369949"/>
                </a:lnTo>
                <a:lnTo>
                  <a:pt x="999871" y="1369949"/>
                </a:lnTo>
                <a:lnTo>
                  <a:pt x="985930" y="1350955"/>
                </a:lnTo>
                <a:lnTo>
                  <a:pt x="926592" y="1325245"/>
                </a:lnTo>
                <a:lnTo>
                  <a:pt x="923289" y="1323848"/>
                </a:lnTo>
                <a:close/>
              </a:path>
              <a:path w="1012825" h="1376679">
                <a:moveTo>
                  <a:pt x="985930" y="1350955"/>
                </a:moveTo>
                <a:lnTo>
                  <a:pt x="999871" y="1369949"/>
                </a:lnTo>
                <a:lnTo>
                  <a:pt x="1004176" y="1366774"/>
                </a:lnTo>
                <a:lnTo>
                  <a:pt x="998601" y="1366774"/>
                </a:lnTo>
                <a:lnTo>
                  <a:pt x="997457" y="1355949"/>
                </a:lnTo>
                <a:lnTo>
                  <a:pt x="985930" y="1350955"/>
                </a:lnTo>
                <a:close/>
              </a:path>
              <a:path w="1012825" h="1376679">
                <a:moveTo>
                  <a:pt x="998474" y="1271778"/>
                </a:moveTo>
                <a:lnTo>
                  <a:pt x="995045" y="1272159"/>
                </a:lnTo>
                <a:lnTo>
                  <a:pt x="991488" y="1272413"/>
                </a:lnTo>
                <a:lnTo>
                  <a:pt x="988949" y="1275588"/>
                </a:lnTo>
                <a:lnTo>
                  <a:pt x="989330" y="1279017"/>
                </a:lnTo>
                <a:lnTo>
                  <a:pt x="996146" y="1343535"/>
                </a:lnTo>
                <a:lnTo>
                  <a:pt x="1010031" y="1362456"/>
                </a:lnTo>
                <a:lnTo>
                  <a:pt x="999871" y="1369949"/>
                </a:lnTo>
                <a:lnTo>
                  <a:pt x="1011772" y="1369949"/>
                </a:lnTo>
                <a:lnTo>
                  <a:pt x="1002030" y="1277747"/>
                </a:lnTo>
                <a:lnTo>
                  <a:pt x="1001649" y="1274318"/>
                </a:lnTo>
                <a:lnTo>
                  <a:pt x="998474" y="1271778"/>
                </a:lnTo>
                <a:close/>
              </a:path>
              <a:path w="1012825" h="1376679">
                <a:moveTo>
                  <a:pt x="997457" y="1355949"/>
                </a:moveTo>
                <a:lnTo>
                  <a:pt x="998601" y="1366774"/>
                </a:lnTo>
                <a:lnTo>
                  <a:pt x="1007491" y="1360297"/>
                </a:lnTo>
                <a:lnTo>
                  <a:pt x="997457" y="1355949"/>
                </a:lnTo>
                <a:close/>
              </a:path>
              <a:path w="1012825" h="1376679">
                <a:moveTo>
                  <a:pt x="996146" y="1343535"/>
                </a:moveTo>
                <a:lnTo>
                  <a:pt x="997457" y="1355949"/>
                </a:lnTo>
                <a:lnTo>
                  <a:pt x="1007491" y="1360297"/>
                </a:lnTo>
                <a:lnTo>
                  <a:pt x="998601" y="1366774"/>
                </a:lnTo>
                <a:lnTo>
                  <a:pt x="1004176" y="1366774"/>
                </a:lnTo>
                <a:lnTo>
                  <a:pt x="1010031" y="1362456"/>
                </a:lnTo>
                <a:lnTo>
                  <a:pt x="996146" y="1343535"/>
                </a:lnTo>
                <a:close/>
              </a:path>
              <a:path w="1012825" h="1376679">
                <a:moveTo>
                  <a:pt x="10160" y="0"/>
                </a:moveTo>
                <a:lnTo>
                  <a:pt x="0" y="7620"/>
                </a:lnTo>
                <a:lnTo>
                  <a:pt x="985930" y="1350955"/>
                </a:lnTo>
                <a:lnTo>
                  <a:pt x="997457" y="1355949"/>
                </a:lnTo>
                <a:lnTo>
                  <a:pt x="996146" y="1343535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854" y="3784091"/>
            <a:ext cx="337820" cy="742315"/>
          </a:xfrm>
          <a:custGeom>
            <a:avLst/>
            <a:gdLst/>
            <a:ahLst/>
            <a:cxnLst/>
            <a:rect l="l" t="t" r="r" b="b"/>
            <a:pathLst>
              <a:path w="337819" h="742314">
                <a:moveTo>
                  <a:pt x="314985" y="23076"/>
                </a:moveTo>
                <a:lnTo>
                  <a:pt x="304928" y="30488"/>
                </a:lnTo>
                <a:lnTo>
                  <a:pt x="0" y="736853"/>
                </a:lnTo>
                <a:lnTo>
                  <a:pt x="11683" y="741933"/>
                </a:lnTo>
                <a:lnTo>
                  <a:pt x="316490" y="35566"/>
                </a:lnTo>
                <a:lnTo>
                  <a:pt x="314985" y="23076"/>
                </a:lnTo>
                <a:close/>
              </a:path>
              <a:path w="337819" h="742314">
                <a:moveTo>
                  <a:pt x="326088" y="9016"/>
                </a:moveTo>
                <a:lnTo>
                  <a:pt x="314197" y="9016"/>
                </a:lnTo>
                <a:lnTo>
                  <a:pt x="325754" y="14096"/>
                </a:lnTo>
                <a:lnTo>
                  <a:pt x="316490" y="35566"/>
                </a:lnTo>
                <a:lnTo>
                  <a:pt x="324231" y="99821"/>
                </a:lnTo>
                <a:lnTo>
                  <a:pt x="324738" y="103377"/>
                </a:lnTo>
                <a:lnTo>
                  <a:pt x="327913" y="105790"/>
                </a:lnTo>
                <a:lnTo>
                  <a:pt x="334771" y="105028"/>
                </a:lnTo>
                <a:lnTo>
                  <a:pt x="337312" y="101853"/>
                </a:lnTo>
                <a:lnTo>
                  <a:pt x="336931" y="98297"/>
                </a:lnTo>
                <a:lnTo>
                  <a:pt x="326088" y="9016"/>
                </a:lnTo>
                <a:close/>
              </a:path>
              <a:path w="337819" h="742314">
                <a:moveTo>
                  <a:pt x="324993" y="0"/>
                </a:moveTo>
                <a:lnTo>
                  <a:pt x="245237" y="58800"/>
                </a:lnTo>
                <a:lnTo>
                  <a:pt x="242315" y="60832"/>
                </a:lnTo>
                <a:lnTo>
                  <a:pt x="241807" y="64896"/>
                </a:lnTo>
                <a:lnTo>
                  <a:pt x="245871" y="70484"/>
                </a:lnTo>
                <a:lnTo>
                  <a:pt x="249935" y="71119"/>
                </a:lnTo>
                <a:lnTo>
                  <a:pt x="252729" y="68960"/>
                </a:lnTo>
                <a:lnTo>
                  <a:pt x="304928" y="30488"/>
                </a:lnTo>
                <a:lnTo>
                  <a:pt x="314197" y="9016"/>
                </a:lnTo>
                <a:lnTo>
                  <a:pt x="326088" y="9016"/>
                </a:lnTo>
                <a:lnTo>
                  <a:pt x="324993" y="0"/>
                </a:lnTo>
                <a:close/>
              </a:path>
              <a:path w="337819" h="742314">
                <a:moveTo>
                  <a:pt x="321710" y="12318"/>
                </a:moveTo>
                <a:lnTo>
                  <a:pt x="313689" y="12318"/>
                </a:lnTo>
                <a:lnTo>
                  <a:pt x="323722" y="16636"/>
                </a:lnTo>
                <a:lnTo>
                  <a:pt x="314985" y="23076"/>
                </a:lnTo>
                <a:lnTo>
                  <a:pt x="316490" y="35566"/>
                </a:lnTo>
                <a:lnTo>
                  <a:pt x="325754" y="14096"/>
                </a:lnTo>
                <a:lnTo>
                  <a:pt x="321710" y="12318"/>
                </a:lnTo>
                <a:close/>
              </a:path>
              <a:path w="337819" h="742314">
                <a:moveTo>
                  <a:pt x="314197" y="9016"/>
                </a:moveTo>
                <a:lnTo>
                  <a:pt x="304928" y="30488"/>
                </a:lnTo>
                <a:lnTo>
                  <a:pt x="314985" y="23076"/>
                </a:lnTo>
                <a:lnTo>
                  <a:pt x="313689" y="12318"/>
                </a:lnTo>
                <a:lnTo>
                  <a:pt x="321710" y="12318"/>
                </a:lnTo>
                <a:lnTo>
                  <a:pt x="314197" y="9016"/>
                </a:lnTo>
                <a:close/>
              </a:path>
              <a:path w="337819" h="742314">
                <a:moveTo>
                  <a:pt x="313689" y="12318"/>
                </a:moveTo>
                <a:lnTo>
                  <a:pt x="314985" y="23076"/>
                </a:lnTo>
                <a:lnTo>
                  <a:pt x="323722" y="16636"/>
                </a:lnTo>
                <a:lnTo>
                  <a:pt x="313689" y="1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0684" y="3465321"/>
            <a:ext cx="1952625" cy="729615"/>
          </a:xfrm>
          <a:custGeom>
            <a:avLst/>
            <a:gdLst/>
            <a:ahLst/>
            <a:cxnLst/>
            <a:rect l="l" t="t" r="r" b="b"/>
            <a:pathLst>
              <a:path w="1952625" h="729614">
                <a:moveTo>
                  <a:pt x="36016" y="24862"/>
                </a:moveTo>
                <a:lnTo>
                  <a:pt x="23612" y="27132"/>
                </a:lnTo>
                <a:lnTo>
                  <a:pt x="31703" y="36801"/>
                </a:lnTo>
                <a:lnTo>
                  <a:pt x="1947925" y="729614"/>
                </a:lnTo>
                <a:lnTo>
                  <a:pt x="1952243" y="717676"/>
                </a:lnTo>
                <a:lnTo>
                  <a:pt x="36016" y="24862"/>
                </a:lnTo>
                <a:close/>
              </a:path>
              <a:path w="1952625" h="729614">
                <a:moveTo>
                  <a:pt x="100964" y="0"/>
                </a:moveTo>
                <a:lnTo>
                  <a:pt x="0" y="18541"/>
                </a:lnTo>
                <a:lnTo>
                  <a:pt x="63500" y="94614"/>
                </a:lnTo>
                <a:lnTo>
                  <a:pt x="65786" y="97281"/>
                </a:lnTo>
                <a:lnTo>
                  <a:pt x="69723" y="97662"/>
                </a:lnTo>
                <a:lnTo>
                  <a:pt x="72389" y="95376"/>
                </a:lnTo>
                <a:lnTo>
                  <a:pt x="75183" y="93217"/>
                </a:lnTo>
                <a:lnTo>
                  <a:pt x="75437" y="89153"/>
                </a:lnTo>
                <a:lnTo>
                  <a:pt x="73278" y="86487"/>
                </a:lnTo>
                <a:lnTo>
                  <a:pt x="31703" y="36801"/>
                </a:lnTo>
                <a:lnTo>
                  <a:pt x="9651" y="28828"/>
                </a:lnTo>
                <a:lnTo>
                  <a:pt x="13969" y="16890"/>
                </a:lnTo>
                <a:lnTo>
                  <a:pt x="79571" y="16890"/>
                </a:lnTo>
                <a:lnTo>
                  <a:pt x="103250" y="12573"/>
                </a:lnTo>
                <a:lnTo>
                  <a:pt x="105537" y="9270"/>
                </a:lnTo>
                <a:lnTo>
                  <a:pt x="104266" y="2286"/>
                </a:lnTo>
                <a:lnTo>
                  <a:pt x="100964" y="0"/>
                </a:lnTo>
                <a:close/>
              </a:path>
              <a:path w="1952625" h="729614">
                <a:moveTo>
                  <a:pt x="13969" y="16890"/>
                </a:moveTo>
                <a:lnTo>
                  <a:pt x="9651" y="28828"/>
                </a:lnTo>
                <a:lnTo>
                  <a:pt x="31703" y="36801"/>
                </a:lnTo>
                <a:lnTo>
                  <a:pt x="25244" y="29082"/>
                </a:lnTo>
                <a:lnTo>
                  <a:pt x="12953" y="29082"/>
                </a:lnTo>
                <a:lnTo>
                  <a:pt x="16637" y="18795"/>
                </a:lnTo>
                <a:lnTo>
                  <a:pt x="19238" y="18795"/>
                </a:lnTo>
                <a:lnTo>
                  <a:pt x="13969" y="16890"/>
                </a:lnTo>
                <a:close/>
              </a:path>
              <a:path w="1952625" h="729614">
                <a:moveTo>
                  <a:pt x="16637" y="18795"/>
                </a:moveTo>
                <a:lnTo>
                  <a:pt x="12953" y="29082"/>
                </a:lnTo>
                <a:lnTo>
                  <a:pt x="23612" y="27132"/>
                </a:lnTo>
                <a:lnTo>
                  <a:pt x="16637" y="18795"/>
                </a:lnTo>
                <a:close/>
              </a:path>
              <a:path w="1952625" h="729614">
                <a:moveTo>
                  <a:pt x="23612" y="27132"/>
                </a:moveTo>
                <a:lnTo>
                  <a:pt x="12953" y="29082"/>
                </a:lnTo>
                <a:lnTo>
                  <a:pt x="25244" y="29082"/>
                </a:lnTo>
                <a:lnTo>
                  <a:pt x="23612" y="27132"/>
                </a:lnTo>
                <a:close/>
              </a:path>
              <a:path w="1952625" h="729614">
                <a:moveTo>
                  <a:pt x="19238" y="18795"/>
                </a:moveTo>
                <a:lnTo>
                  <a:pt x="16637" y="18795"/>
                </a:lnTo>
                <a:lnTo>
                  <a:pt x="23612" y="27132"/>
                </a:lnTo>
                <a:lnTo>
                  <a:pt x="36016" y="24862"/>
                </a:lnTo>
                <a:lnTo>
                  <a:pt x="19238" y="18795"/>
                </a:lnTo>
                <a:close/>
              </a:path>
              <a:path w="1952625" h="729614">
                <a:moveTo>
                  <a:pt x="79571" y="16890"/>
                </a:moveTo>
                <a:lnTo>
                  <a:pt x="13969" y="16890"/>
                </a:lnTo>
                <a:lnTo>
                  <a:pt x="36016" y="24862"/>
                </a:lnTo>
                <a:lnTo>
                  <a:pt x="79571" y="1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2855" y="2866644"/>
            <a:ext cx="1772920" cy="607695"/>
          </a:xfrm>
          <a:custGeom>
            <a:avLst/>
            <a:gdLst/>
            <a:ahLst/>
            <a:cxnLst/>
            <a:rect l="l" t="t" r="r" b="b"/>
            <a:pathLst>
              <a:path w="1772920" h="607695">
                <a:moveTo>
                  <a:pt x="72136" y="509015"/>
                </a:moveTo>
                <a:lnTo>
                  <a:pt x="68072" y="509269"/>
                </a:lnTo>
                <a:lnTo>
                  <a:pt x="65786" y="511936"/>
                </a:lnTo>
                <a:lnTo>
                  <a:pt x="0" y="585977"/>
                </a:lnTo>
                <a:lnTo>
                  <a:pt x="100330" y="607567"/>
                </a:lnTo>
                <a:lnTo>
                  <a:pt x="103632" y="605408"/>
                </a:lnTo>
                <a:lnTo>
                  <a:pt x="105156" y="598551"/>
                </a:lnTo>
                <a:lnTo>
                  <a:pt x="102997" y="595121"/>
                </a:lnTo>
                <a:lnTo>
                  <a:pt x="70626" y="588136"/>
                </a:lnTo>
                <a:lnTo>
                  <a:pt x="13970" y="588136"/>
                </a:lnTo>
                <a:lnTo>
                  <a:pt x="9906" y="576071"/>
                </a:lnTo>
                <a:lnTo>
                  <a:pt x="32174" y="568777"/>
                </a:lnTo>
                <a:lnTo>
                  <a:pt x="75311" y="520318"/>
                </a:lnTo>
                <a:lnTo>
                  <a:pt x="77597" y="517651"/>
                </a:lnTo>
                <a:lnTo>
                  <a:pt x="77343" y="513714"/>
                </a:lnTo>
                <a:lnTo>
                  <a:pt x="72136" y="509015"/>
                </a:lnTo>
                <a:close/>
              </a:path>
              <a:path w="1772920" h="607695">
                <a:moveTo>
                  <a:pt x="32174" y="568777"/>
                </a:moveTo>
                <a:lnTo>
                  <a:pt x="9906" y="576071"/>
                </a:lnTo>
                <a:lnTo>
                  <a:pt x="13970" y="588136"/>
                </a:lnTo>
                <a:lnTo>
                  <a:pt x="19786" y="586231"/>
                </a:lnTo>
                <a:lnTo>
                  <a:pt x="16637" y="586231"/>
                </a:lnTo>
                <a:lnTo>
                  <a:pt x="13335" y="575817"/>
                </a:lnTo>
                <a:lnTo>
                  <a:pt x="25907" y="575817"/>
                </a:lnTo>
                <a:lnTo>
                  <a:pt x="32174" y="568777"/>
                </a:lnTo>
                <a:close/>
              </a:path>
              <a:path w="1772920" h="607695">
                <a:moveTo>
                  <a:pt x="36424" y="580782"/>
                </a:moveTo>
                <a:lnTo>
                  <a:pt x="13970" y="588136"/>
                </a:lnTo>
                <a:lnTo>
                  <a:pt x="70626" y="588136"/>
                </a:lnTo>
                <a:lnTo>
                  <a:pt x="36424" y="580782"/>
                </a:lnTo>
                <a:close/>
              </a:path>
              <a:path w="1772920" h="607695">
                <a:moveTo>
                  <a:pt x="13335" y="575817"/>
                </a:moveTo>
                <a:lnTo>
                  <a:pt x="16637" y="586231"/>
                </a:lnTo>
                <a:lnTo>
                  <a:pt x="23887" y="578087"/>
                </a:lnTo>
                <a:lnTo>
                  <a:pt x="13335" y="575817"/>
                </a:lnTo>
                <a:close/>
              </a:path>
              <a:path w="1772920" h="607695">
                <a:moveTo>
                  <a:pt x="23887" y="578087"/>
                </a:moveTo>
                <a:lnTo>
                  <a:pt x="16637" y="586231"/>
                </a:lnTo>
                <a:lnTo>
                  <a:pt x="19786" y="586231"/>
                </a:lnTo>
                <a:lnTo>
                  <a:pt x="36424" y="580782"/>
                </a:lnTo>
                <a:lnTo>
                  <a:pt x="23887" y="578087"/>
                </a:lnTo>
                <a:close/>
              </a:path>
              <a:path w="1772920" h="607695">
                <a:moveTo>
                  <a:pt x="1768602" y="0"/>
                </a:moveTo>
                <a:lnTo>
                  <a:pt x="32174" y="568777"/>
                </a:lnTo>
                <a:lnTo>
                  <a:pt x="23887" y="578087"/>
                </a:lnTo>
                <a:lnTo>
                  <a:pt x="36424" y="580782"/>
                </a:lnTo>
                <a:lnTo>
                  <a:pt x="1772539" y="12191"/>
                </a:lnTo>
                <a:lnTo>
                  <a:pt x="1768602" y="0"/>
                </a:lnTo>
                <a:close/>
              </a:path>
              <a:path w="1772920" h="607695">
                <a:moveTo>
                  <a:pt x="25907" y="575817"/>
                </a:moveTo>
                <a:lnTo>
                  <a:pt x="13335" y="575817"/>
                </a:lnTo>
                <a:lnTo>
                  <a:pt x="23887" y="578087"/>
                </a:lnTo>
                <a:lnTo>
                  <a:pt x="25907" y="575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7621" y="3906011"/>
            <a:ext cx="615950" cy="1278255"/>
          </a:xfrm>
          <a:custGeom>
            <a:avLst/>
            <a:gdLst/>
            <a:ahLst/>
            <a:cxnLst/>
            <a:rect l="l" t="t" r="r" b="b"/>
            <a:pathLst>
              <a:path w="615950" h="1278254">
                <a:moveTo>
                  <a:pt x="596205" y="22786"/>
                </a:moveTo>
                <a:lnTo>
                  <a:pt x="585862" y="29892"/>
                </a:lnTo>
                <a:lnTo>
                  <a:pt x="0" y="1272539"/>
                </a:lnTo>
                <a:lnTo>
                  <a:pt x="11429" y="1277874"/>
                </a:lnTo>
                <a:lnTo>
                  <a:pt x="597309" y="35314"/>
                </a:lnTo>
                <a:lnTo>
                  <a:pt x="596205" y="22786"/>
                </a:lnTo>
                <a:close/>
              </a:path>
              <a:path w="615950" h="1278254">
                <a:moveTo>
                  <a:pt x="607688" y="8636"/>
                </a:moveTo>
                <a:lnTo>
                  <a:pt x="595883" y="8636"/>
                </a:lnTo>
                <a:lnTo>
                  <a:pt x="607313" y="14096"/>
                </a:lnTo>
                <a:lnTo>
                  <a:pt x="597309" y="35314"/>
                </a:lnTo>
                <a:lnTo>
                  <a:pt x="602995" y="99821"/>
                </a:lnTo>
                <a:lnTo>
                  <a:pt x="603250" y="103250"/>
                </a:lnTo>
                <a:lnTo>
                  <a:pt x="606298" y="105918"/>
                </a:lnTo>
                <a:lnTo>
                  <a:pt x="609853" y="105537"/>
                </a:lnTo>
                <a:lnTo>
                  <a:pt x="613282" y="105282"/>
                </a:lnTo>
                <a:lnTo>
                  <a:pt x="615950" y="102235"/>
                </a:lnTo>
                <a:lnTo>
                  <a:pt x="615568" y="98679"/>
                </a:lnTo>
                <a:lnTo>
                  <a:pt x="607688" y="8636"/>
                </a:lnTo>
                <a:close/>
              </a:path>
              <a:path w="615950" h="1278254">
                <a:moveTo>
                  <a:pt x="606932" y="0"/>
                </a:moveTo>
                <a:lnTo>
                  <a:pt x="525271" y="56133"/>
                </a:lnTo>
                <a:lnTo>
                  <a:pt x="522350" y="58038"/>
                </a:lnTo>
                <a:lnTo>
                  <a:pt x="521715" y="62102"/>
                </a:lnTo>
                <a:lnTo>
                  <a:pt x="523620" y="64896"/>
                </a:lnTo>
                <a:lnTo>
                  <a:pt x="525652" y="67818"/>
                </a:lnTo>
                <a:lnTo>
                  <a:pt x="529589" y="68580"/>
                </a:lnTo>
                <a:lnTo>
                  <a:pt x="585862" y="29892"/>
                </a:lnTo>
                <a:lnTo>
                  <a:pt x="595883" y="8636"/>
                </a:lnTo>
                <a:lnTo>
                  <a:pt x="607688" y="8636"/>
                </a:lnTo>
                <a:lnTo>
                  <a:pt x="606932" y="0"/>
                </a:lnTo>
                <a:close/>
              </a:path>
              <a:path w="615950" h="1278254">
                <a:moveTo>
                  <a:pt x="602795" y="11937"/>
                </a:moveTo>
                <a:lnTo>
                  <a:pt x="595249" y="11937"/>
                </a:lnTo>
                <a:lnTo>
                  <a:pt x="605154" y="16637"/>
                </a:lnTo>
                <a:lnTo>
                  <a:pt x="596205" y="22786"/>
                </a:lnTo>
                <a:lnTo>
                  <a:pt x="597309" y="35314"/>
                </a:lnTo>
                <a:lnTo>
                  <a:pt x="607313" y="14096"/>
                </a:lnTo>
                <a:lnTo>
                  <a:pt x="602795" y="11937"/>
                </a:lnTo>
                <a:close/>
              </a:path>
              <a:path w="615950" h="1278254">
                <a:moveTo>
                  <a:pt x="595883" y="8636"/>
                </a:moveTo>
                <a:lnTo>
                  <a:pt x="585862" y="29892"/>
                </a:lnTo>
                <a:lnTo>
                  <a:pt x="596205" y="22786"/>
                </a:lnTo>
                <a:lnTo>
                  <a:pt x="595249" y="11937"/>
                </a:lnTo>
                <a:lnTo>
                  <a:pt x="602795" y="11937"/>
                </a:lnTo>
                <a:lnTo>
                  <a:pt x="595883" y="8636"/>
                </a:lnTo>
                <a:close/>
              </a:path>
              <a:path w="615950" h="1278254">
                <a:moveTo>
                  <a:pt x="595249" y="11937"/>
                </a:moveTo>
                <a:lnTo>
                  <a:pt x="596205" y="22786"/>
                </a:lnTo>
                <a:lnTo>
                  <a:pt x="605154" y="16637"/>
                </a:lnTo>
                <a:lnTo>
                  <a:pt x="595249" y="11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4291" y="3992879"/>
            <a:ext cx="257556" cy="196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2823" y="5199888"/>
            <a:ext cx="3704844" cy="1514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2944" y="5241035"/>
            <a:ext cx="1700783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50867" y="5307457"/>
            <a:ext cx="88836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Dubai,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UAE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59880" y="3322320"/>
            <a:ext cx="2362200" cy="17343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02552" y="3343655"/>
            <a:ext cx="2276855" cy="408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26757" y="3410711"/>
            <a:ext cx="1955164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Pribyslav,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Czech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Republic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15128" y="1197863"/>
            <a:ext cx="2237231" cy="1676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2935" y="1239011"/>
            <a:ext cx="2261616" cy="406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67654" y="1304290"/>
            <a:ext cx="19316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Stadtlengsfeld,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Germany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7667" y="2535935"/>
            <a:ext cx="1623060" cy="403860"/>
          </a:xfrm>
          <a:custGeom>
            <a:avLst/>
            <a:gdLst/>
            <a:ahLst/>
            <a:cxnLst/>
            <a:rect l="l" t="t" r="r" b="b"/>
            <a:pathLst>
              <a:path w="1623060" h="403860">
                <a:moveTo>
                  <a:pt x="0" y="118237"/>
                </a:moveTo>
                <a:lnTo>
                  <a:pt x="118237" y="0"/>
                </a:lnTo>
                <a:lnTo>
                  <a:pt x="1504822" y="0"/>
                </a:lnTo>
                <a:lnTo>
                  <a:pt x="1623059" y="118237"/>
                </a:lnTo>
                <a:lnTo>
                  <a:pt x="1623059" y="285623"/>
                </a:lnTo>
                <a:lnTo>
                  <a:pt x="1504822" y="403860"/>
                </a:lnTo>
                <a:lnTo>
                  <a:pt x="118237" y="403860"/>
                </a:lnTo>
                <a:lnTo>
                  <a:pt x="0" y="285623"/>
                </a:lnTo>
                <a:lnTo>
                  <a:pt x="0" y="11823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4335" y="2535935"/>
            <a:ext cx="1623060" cy="403860"/>
          </a:xfrm>
          <a:custGeom>
            <a:avLst/>
            <a:gdLst/>
            <a:ahLst/>
            <a:cxnLst/>
            <a:rect l="l" t="t" r="r" b="b"/>
            <a:pathLst>
              <a:path w="1623059" h="403860">
                <a:moveTo>
                  <a:pt x="0" y="118237"/>
                </a:moveTo>
                <a:lnTo>
                  <a:pt x="118237" y="0"/>
                </a:lnTo>
                <a:lnTo>
                  <a:pt x="1504823" y="0"/>
                </a:lnTo>
                <a:lnTo>
                  <a:pt x="1623060" y="118237"/>
                </a:lnTo>
                <a:lnTo>
                  <a:pt x="1623060" y="285623"/>
                </a:lnTo>
                <a:lnTo>
                  <a:pt x="1504823" y="403860"/>
                </a:lnTo>
                <a:lnTo>
                  <a:pt x="118237" y="403860"/>
                </a:lnTo>
                <a:lnTo>
                  <a:pt x="0" y="285623"/>
                </a:lnTo>
                <a:lnTo>
                  <a:pt x="0" y="11823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3327" y="2721864"/>
            <a:ext cx="4788535" cy="2982595"/>
          </a:xfrm>
          <a:custGeom>
            <a:avLst/>
            <a:gdLst/>
            <a:ahLst/>
            <a:cxnLst/>
            <a:rect l="l" t="t" r="r" b="b"/>
            <a:pathLst>
              <a:path w="4788534" h="2982595">
                <a:moveTo>
                  <a:pt x="0" y="2982468"/>
                </a:moveTo>
                <a:lnTo>
                  <a:pt x="4788408" y="2982468"/>
                </a:lnTo>
                <a:lnTo>
                  <a:pt x="4788408" y="0"/>
                </a:lnTo>
                <a:lnTo>
                  <a:pt x="0" y="0"/>
                </a:lnTo>
                <a:lnTo>
                  <a:pt x="0" y="2982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3327" y="2721864"/>
            <a:ext cx="4788535" cy="2982595"/>
          </a:xfrm>
          <a:custGeom>
            <a:avLst/>
            <a:gdLst/>
            <a:ahLst/>
            <a:cxnLst/>
            <a:rect l="l" t="t" r="r" b="b"/>
            <a:pathLst>
              <a:path w="4788534" h="2982595">
                <a:moveTo>
                  <a:pt x="0" y="2982468"/>
                </a:moveTo>
                <a:lnTo>
                  <a:pt x="4788408" y="2982468"/>
                </a:lnTo>
                <a:lnTo>
                  <a:pt x="4788408" y="0"/>
                </a:lnTo>
                <a:lnTo>
                  <a:pt x="0" y="0"/>
                </a:lnTo>
                <a:lnTo>
                  <a:pt x="0" y="29824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5732" y="3124200"/>
            <a:ext cx="577850" cy="327660"/>
          </a:xfrm>
          <a:custGeom>
            <a:avLst/>
            <a:gdLst/>
            <a:ahLst/>
            <a:cxnLst/>
            <a:rect l="l" t="t" r="r" b="b"/>
            <a:pathLst>
              <a:path w="577850" h="327660">
                <a:moveTo>
                  <a:pt x="0" y="327660"/>
                </a:moveTo>
                <a:lnTo>
                  <a:pt x="577595" y="327660"/>
                </a:lnTo>
                <a:lnTo>
                  <a:pt x="577595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1735" y="3494532"/>
            <a:ext cx="577850" cy="326390"/>
          </a:xfrm>
          <a:custGeom>
            <a:avLst/>
            <a:gdLst/>
            <a:ahLst/>
            <a:cxnLst/>
            <a:rect l="l" t="t" r="r" b="b"/>
            <a:pathLst>
              <a:path w="577850" h="326389">
                <a:moveTo>
                  <a:pt x="0" y="326135"/>
                </a:moveTo>
                <a:lnTo>
                  <a:pt x="577596" y="326135"/>
                </a:lnTo>
                <a:lnTo>
                  <a:pt x="577596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7395" y="3384803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379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8136" y="3174492"/>
            <a:ext cx="1416050" cy="247015"/>
          </a:xfrm>
          <a:custGeom>
            <a:avLst/>
            <a:gdLst/>
            <a:ahLst/>
            <a:cxnLst/>
            <a:rect l="l" t="t" r="r" b="b"/>
            <a:pathLst>
              <a:path w="1416050" h="247014">
                <a:moveTo>
                  <a:pt x="1168908" y="0"/>
                </a:moveTo>
                <a:lnTo>
                  <a:pt x="1168908" y="246887"/>
                </a:lnTo>
                <a:lnTo>
                  <a:pt x="1333499" y="164592"/>
                </a:lnTo>
                <a:lnTo>
                  <a:pt x="1210056" y="164592"/>
                </a:lnTo>
                <a:lnTo>
                  <a:pt x="1210056" y="82296"/>
                </a:lnTo>
                <a:lnTo>
                  <a:pt x="1333500" y="82296"/>
                </a:lnTo>
                <a:lnTo>
                  <a:pt x="1168908" y="0"/>
                </a:lnTo>
                <a:close/>
              </a:path>
              <a:path w="1416050" h="247014">
                <a:moveTo>
                  <a:pt x="1168908" y="82296"/>
                </a:moveTo>
                <a:lnTo>
                  <a:pt x="0" y="82296"/>
                </a:lnTo>
                <a:lnTo>
                  <a:pt x="0" y="164592"/>
                </a:lnTo>
                <a:lnTo>
                  <a:pt x="1168908" y="164592"/>
                </a:lnTo>
                <a:lnTo>
                  <a:pt x="1168908" y="82296"/>
                </a:lnTo>
                <a:close/>
              </a:path>
              <a:path w="1416050" h="247014">
                <a:moveTo>
                  <a:pt x="1333500" y="82296"/>
                </a:moveTo>
                <a:lnTo>
                  <a:pt x="1210056" y="82296"/>
                </a:lnTo>
                <a:lnTo>
                  <a:pt x="1210056" y="164592"/>
                </a:lnTo>
                <a:lnTo>
                  <a:pt x="1333499" y="164592"/>
                </a:lnTo>
                <a:lnTo>
                  <a:pt x="1415795" y="123444"/>
                </a:lnTo>
                <a:lnTo>
                  <a:pt x="1333500" y="822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2195" y="3544823"/>
            <a:ext cx="1414780" cy="247015"/>
          </a:xfrm>
          <a:custGeom>
            <a:avLst/>
            <a:gdLst/>
            <a:ahLst/>
            <a:cxnLst/>
            <a:rect l="l" t="t" r="r" b="b"/>
            <a:pathLst>
              <a:path w="1414779" h="247014">
                <a:moveTo>
                  <a:pt x="1167383" y="0"/>
                </a:moveTo>
                <a:lnTo>
                  <a:pt x="1167383" y="246887"/>
                </a:lnTo>
                <a:lnTo>
                  <a:pt x="1331976" y="164592"/>
                </a:lnTo>
                <a:lnTo>
                  <a:pt x="1208531" y="164592"/>
                </a:lnTo>
                <a:lnTo>
                  <a:pt x="1208531" y="82295"/>
                </a:lnTo>
                <a:lnTo>
                  <a:pt x="1331976" y="82295"/>
                </a:lnTo>
                <a:lnTo>
                  <a:pt x="1167383" y="0"/>
                </a:lnTo>
                <a:close/>
              </a:path>
              <a:path w="1414779" h="247014">
                <a:moveTo>
                  <a:pt x="1167383" y="82295"/>
                </a:moveTo>
                <a:lnTo>
                  <a:pt x="0" y="82295"/>
                </a:lnTo>
                <a:lnTo>
                  <a:pt x="0" y="164592"/>
                </a:lnTo>
                <a:lnTo>
                  <a:pt x="1167383" y="164592"/>
                </a:lnTo>
                <a:lnTo>
                  <a:pt x="1167383" y="82295"/>
                </a:lnTo>
                <a:close/>
              </a:path>
              <a:path w="1414779" h="247014">
                <a:moveTo>
                  <a:pt x="1331976" y="82295"/>
                </a:moveTo>
                <a:lnTo>
                  <a:pt x="1208531" y="82295"/>
                </a:lnTo>
                <a:lnTo>
                  <a:pt x="1208531" y="164592"/>
                </a:lnTo>
                <a:lnTo>
                  <a:pt x="1331976" y="164592"/>
                </a:lnTo>
                <a:lnTo>
                  <a:pt x="1414272" y="123443"/>
                </a:lnTo>
                <a:lnTo>
                  <a:pt x="1331976" y="8229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7667" y="3820667"/>
            <a:ext cx="3919854" cy="250190"/>
          </a:xfrm>
          <a:custGeom>
            <a:avLst/>
            <a:gdLst/>
            <a:ahLst/>
            <a:cxnLst/>
            <a:rect l="l" t="t" r="r" b="b"/>
            <a:pathLst>
              <a:path w="3919854" h="250189">
                <a:moveTo>
                  <a:pt x="0" y="249935"/>
                </a:moveTo>
                <a:lnTo>
                  <a:pt x="3919728" y="249935"/>
                </a:lnTo>
                <a:lnTo>
                  <a:pt x="3919728" y="0"/>
                </a:lnTo>
                <a:lnTo>
                  <a:pt x="0" y="0"/>
                </a:lnTo>
                <a:lnTo>
                  <a:pt x="0" y="2499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77667" y="3820667"/>
            <a:ext cx="3919854" cy="250190"/>
          </a:xfrm>
          <a:custGeom>
            <a:avLst/>
            <a:gdLst/>
            <a:ahLst/>
            <a:cxnLst/>
            <a:rect l="l" t="t" r="r" b="b"/>
            <a:pathLst>
              <a:path w="3919854" h="250189">
                <a:moveTo>
                  <a:pt x="0" y="249935"/>
                </a:moveTo>
                <a:lnTo>
                  <a:pt x="3919728" y="249935"/>
                </a:lnTo>
                <a:lnTo>
                  <a:pt x="3919728" y="0"/>
                </a:lnTo>
                <a:lnTo>
                  <a:pt x="0" y="0"/>
                </a:lnTo>
                <a:lnTo>
                  <a:pt x="0" y="24993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9583" y="3862578"/>
            <a:ext cx="121475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181818"/>
                </a:solidFill>
                <a:latin typeface="Verdana"/>
                <a:cs typeface="Verdana"/>
              </a:rPr>
              <a:t>GREASE</a:t>
            </a:r>
            <a:r>
              <a:rPr sz="1100" b="1" spc="-7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100" b="1" spc="5" dirty="0">
                <a:solidFill>
                  <a:srgbClr val="181818"/>
                </a:solidFill>
                <a:latin typeface="Verdana"/>
                <a:cs typeface="Verdana"/>
              </a:rPr>
              <a:t>LAYER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3327" y="5084064"/>
            <a:ext cx="4788408" cy="62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3327" y="5084064"/>
            <a:ext cx="4788535" cy="620395"/>
          </a:xfrm>
          <a:custGeom>
            <a:avLst/>
            <a:gdLst/>
            <a:ahLst/>
            <a:cxnLst/>
            <a:rect l="l" t="t" r="r" b="b"/>
            <a:pathLst>
              <a:path w="4788534" h="620395">
                <a:moveTo>
                  <a:pt x="0" y="620268"/>
                </a:moveTo>
                <a:lnTo>
                  <a:pt x="4788408" y="620268"/>
                </a:lnTo>
                <a:lnTo>
                  <a:pt x="4788408" y="0"/>
                </a:lnTo>
                <a:lnTo>
                  <a:pt x="0" y="0"/>
                </a:lnTo>
                <a:lnTo>
                  <a:pt x="0" y="6202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08728" y="5310758"/>
            <a:ext cx="66040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FFFFFF"/>
                </a:solidFill>
                <a:latin typeface="Verdana"/>
                <a:cs typeface="Verdana"/>
              </a:rPr>
              <a:t>SLUDG</a:t>
            </a:r>
            <a:r>
              <a:rPr sz="1100" b="1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3327" y="3451859"/>
            <a:ext cx="434339" cy="1632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7667" y="4070603"/>
            <a:ext cx="3919728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7395" y="3820667"/>
            <a:ext cx="434340" cy="1263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8157" y="3385565"/>
            <a:ext cx="0" cy="1384300"/>
          </a:xfrm>
          <a:custGeom>
            <a:avLst/>
            <a:gdLst/>
            <a:ahLst/>
            <a:cxnLst/>
            <a:rect l="l" t="t" r="r" b="b"/>
            <a:pathLst>
              <a:path h="1384300">
                <a:moveTo>
                  <a:pt x="0" y="0"/>
                </a:moveTo>
                <a:lnTo>
                  <a:pt x="0" y="138379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8429" y="3169157"/>
            <a:ext cx="0" cy="1077595"/>
          </a:xfrm>
          <a:custGeom>
            <a:avLst/>
            <a:gdLst/>
            <a:ahLst/>
            <a:cxnLst/>
            <a:rect l="l" t="t" r="r" b="b"/>
            <a:pathLst>
              <a:path h="1077595">
                <a:moveTo>
                  <a:pt x="0" y="0"/>
                </a:moveTo>
                <a:lnTo>
                  <a:pt x="0" y="1077467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9335" y="4463796"/>
            <a:ext cx="196850" cy="173990"/>
          </a:xfrm>
          <a:custGeom>
            <a:avLst/>
            <a:gdLst/>
            <a:ahLst/>
            <a:cxnLst/>
            <a:rect l="l" t="t" r="r" b="b"/>
            <a:pathLst>
              <a:path w="196850" h="173989">
                <a:moveTo>
                  <a:pt x="98297" y="0"/>
                </a:moveTo>
                <a:lnTo>
                  <a:pt x="60061" y="6822"/>
                </a:lnTo>
                <a:lnTo>
                  <a:pt x="28813" y="25431"/>
                </a:lnTo>
                <a:lnTo>
                  <a:pt x="7733" y="53042"/>
                </a:lnTo>
                <a:lnTo>
                  <a:pt x="0" y="86867"/>
                </a:lnTo>
                <a:lnTo>
                  <a:pt x="7733" y="120693"/>
                </a:lnTo>
                <a:lnTo>
                  <a:pt x="28813" y="148304"/>
                </a:lnTo>
                <a:lnTo>
                  <a:pt x="60061" y="166913"/>
                </a:lnTo>
                <a:lnTo>
                  <a:pt x="98297" y="173735"/>
                </a:lnTo>
                <a:lnTo>
                  <a:pt x="136534" y="166913"/>
                </a:lnTo>
                <a:lnTo>
                  <a:pt x="167782" y="148304"/>
                </a:lnTo>
                <a:lnTo>
                  <a:pt x="188862" y="120693"/>
                </a:lnTo>
                <a:lnTo>
                  <a:pt x="196596" y="86867"/>
                </a:lnTo>
                <a:lnTo>
                  <a:pt x="188862" y="53042"/>
                </a:lnTo>
                <a:lnTo>
                  <a:pt x="167782" y="25431"/>
                </a:lnTo>
                <a:lnTo>
                  <a:pt x="136534" y="6822"/>
                </a:lnTo>
                <a:lnTo>
                  <a:pt x="982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4440935"/>
            <a:ext cx="196850" cy="175260"/>
          </a:xfrm>
          <a:custGeom>
            <a:avLst/>
            <a:gdLst/>
            <a:ahLst/>
            <a:cxnLst/>
            <a:rect l="l" t="t" r="r" b="b"/>
            <a:pathLst>
              <a:path w="196850" h="175260">
                <a:moveTo>
                  <a:pt x="98298" y="0"/>
                </a:moveTo>
                <a:lnTo>
                  <a:pt x="60061" y="6887"/>
                </a:lnTo>
                <a:lnTo>
                  <a:pt x="28813" y="25669"/>
                </a:lnTo>
                <a:lnTo>
                  <a:pt x="7733" y="53524"/>
                </a:lnTo>
                <a:lnTo>
                  <a:pt x="0" y="87630"/>
                </a:lnTo>
                <a:lnTo>
                  <a:pt x="7733" y="121735"/>
                </a:lnTo>
                <a:lnTo>
                  <a:pt x="28813" y="149590"/>
                </a:lnTo>
                <a:lnTo>
                  <a:pt x="60061" y="168372"/>
                </a:lnTo>
                <a:lnTo>
                  <a:pt x="98298" y="175259"/>
                </a:lnTo>
                <a:lnTo>
                  <a:pt x="136534" y="168372"/>
                </a:lnTo>
                <a:lnTo>
                  <a:pt x="167782" y="149590"/>
                </a:lnTo>
                <a:lnTo>
                  <a:pt x="188862" y="121735"/>
                </a:lnTo>
                <a:lnTo>
                  <a:pt x="196596" y="87630"/>
                </a:lnTo>
                <a:lnTo>
                  <a:pt x="188862" y="53524"/>
                </a:lnTo>
                <a:lnTo>
                  <a:pt x="167782" y="25669"/>
                </a:lnTo>
                <a:lnTo>
                  <a:pt x="136534" y="6887"/>
                </a:lnTo>
                <a:lnTo>
                  <a:pt x="982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0535" y="4474464"/>
            <a:ext cx="196850" cy="175260"/>
          </a:xfrm>
          <a:custGeom>
            <a:avLst/>
            <a:gdLst/>
            <a:ahLst/>
            <a:cxnLst/>
            <a:rect l="l" t="t" r="r" b="b"/>
            <a:pathLst>
              <a:path w="196850" h="175260">
                <a:moveTo>
                  <a:pt x="98298" y="0"/>
                </a:moveTo>
                <a:lnTo>
                  <a:pt x="60061" y="6887"/>
                </a:lnTo>
                <a:lnTo>
                  <a:pt x="28813" y="25669"/>
                </a:lnTo>
                <a:lnTo>
                  <a:pt x="7733" y="53524"/>
                </a:lnTo>
                <a:lnTo>
                  <a:pt x="0" y="87630"/>
                </a:lnTo>
                <a:lnTo>
                  <a:pt x="7733" y="121735"/>
                </a:lnTo>
                <a:lnTo>
                  <a:pt x="28813" y="149590"/>
                </a:lnTo>
                <a:lnTo>
                  <a:pt x="60061" y="168372"/>
                </a:lnTo>
                <a:lnTo>
                  <a:pt x="98298" y="175260"/>
                </a:lnTo>
                <a:lnTo>
                  <a:pt x="136534" y="168372"/>
                </a:lnTo>
                <a:lnTo>
                  <a:pt x="167782" y="149590"/>
                </a:lnTo>
                <a:lnTo>
                  <a:pt x="188862" y="121735"/>
                </a:lnTo>
                <a:lnTo>
                  <a:pt x="196596" y="87630"/>
                </a:lnTo>
                <a:lnTo>
                  <a:pt x="188862" y="53524"/>
                </a:lnTo>
                <a:lnTo>
                  <a:pt x="167782" y="25669"/>
                </a:lnTo>
                <a:lnTo>
                  <a:pt x="136534" y="6887"/>
                </a:lnTo>
                <a:lnTo>
                  <a:pt x="982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6667" y="4419600"/>
            <a:ext cx="196850" cy="173990"/>
          </a:xfrm>
          <a:custGeom>
            <a:avLst/>
            <a:gdLst/>
            <a:ahLst/>
            <a:cxnLst/>
            <a:rect l="l" t="t" r="r" b="b"/>
            <a:pathLst>
              <a:path w="196850" h="173989">
                <a:moveTo>
                  <a:pt x="98298" y="0"/>
                </a:moveTo>
                <a:lnTo>
                  <a:pt x="60061" y="6822"/>
                </a:lnTo>
                <a:lnTo>
                  <a:pt x="28813" y="25431"/>
                </a:lnTo>
                <a:lnTo>
                  <a:pt x="7733" y="53042"/>
                </a:lnTo>
                <a:lnTo>
                  <a:pt x="0" y="86868"/>
                </a:lnTo>
                <a:lnTo>
                  <a:pt x="7733" y="120693"/>
                </a:lnTo>
                <a:lnTo>
                  <a:pt x="28813" y="148304"/>
                </a:lnTo>
                <a:lnTo>
                  <a:pt x="60061" y="166913"/>
                </a:lnTo>
                <a:lnTo>
                  <a:pt x="98298" y="173736"/>
                </a:lnTo>
                <a:lnTo>
                  <a:pt x="136534" y="166913"/>
                </a:lnTo>
                <a:lnTo>
                  <a:pt x="167782" y="148304"/>
                </a:lnTo>
                <a:lnTo>
                  <a:pt x="188862" y="120693"/>
                </a:lnTo>
                <a:lnTo>
                  <a:pt x="196596" y="86868"/>
                </a:lnTo>
                <a:lnTo>
                  <a:pt x="188862" y="53042"/>
                </a:lnTo>
                <a:lnTo>
                  <a:pt x="167782" y="25431"/>
                </a:lnTo>
                <a:lnTo>
                  <a:pt x="136534" y="6822"/>
                </a:lnTo>
                <a:lnTo>
                  <a:pt x="982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8728" y="4539996"/>
            <a:ext cx="195580" cy="173990"/>
          </a:xfrm>
          <a:custGeom>
            <a:avLst/>
            <a:gdLst/>
            <a:ahLst/>
            <a:cxnLst/>
            <a:rect l="l" t="t" r="r" b="b"/>
            <a:pathLst>
              <a:path w="195579" h="173989">
                <a:moveTo>
                  <a:pt x="97536" y="0"/>
                </a:moveTo>
                <a:lnTo>
                  <a:pt x="59578" y="6822"/>
                </a:lnTo>
                <a:lnTo>
                  <a:pt x="28575" y="25431"/>
                </a:lnTo>
                <a:lnTo>
                  <a:pt x="7667" y="53042"/>
                </a:lnTo>
                <a:lnTo>
                  <a:pt x="0" y="86867"/>
                </a:lnTo>
                <a:lnTo>
                  <a:pt x="7667" y="120693"/>
                </a:lnTo>
                <a:lnTo>
                  <a:pt x="28575" y="148304"/>
                </a:lnTo>
                <a:lnTo>
                  <a:pt x="59578" y="166913"/>
                </a:lnTo>
                <a:lnTo>
                  <a:pt x="97536" y="173735"/>
                </a:lnTo>
                <a:lnTo>
                  <a:pt x="135493" y="166913"/>
                </a:lnTo>
                <a:lnTo>
                  <a:pt x="166497" y="148304"/>
                </a:lnTo>
                <a:lnTo>
                  <a:pt x="187404" y="120693"/>
                </a:lnTo>
                <a:lnTo>
                  <a:pt x="195072" y="86867"/>
                </a:lnTo>
                <a:lnTo>
                  <a:pt x="187404" y="53042"/>
                </a:lnTo>
                <a:lnTo>
                  <a:pt x="166497" y="25431"/>
                </a:lnTo>
                <a:lnTo>
                  <a:pt x="135493" y="6822"/>
                </a:lnTo>
                <a:lnTo>
                  <a:pt x="975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93335" y="4550664"/>
            <a:ext cx="196850" cy="173990"/>
          </a:xfrm>
          <a:custGeom>
            <a:avLst/>
            <a:gdLst/>
            <a:ahLst/>
            <a:cxnLst/>
            <a:rect l="l" t="t" r="r" b="b"/>
            <a:pathLst>
              <a:path w="196850" h="173989">
                <a:moveTo>
                  <a:pt x="98298" y="0"/>
                </a:moveTo>
                <a:lnTo>
                  <a:pt x="60061" y="6822"/>
                </a:lnTo>
                <a:lnTo>
                  <a:pt x="28813" y="25431"/>
                </a:lnTo>
                <a:lnTo>
                  <a:pt x="7733" y="53042"/>
                </a:lnTo>
                <a:lnTo>
                  <a:pt x="0" y="86868"/>
                </a:lnTo>
                <a:lnTo>
                  <a:pt x="7733" y="120693"/>
                </a:lnTo>
                <a:lnTo>
                  <a:pt x="28813" y="148304"/>
                </a:lnTo>
                <a:lnTo>
                  <a:pt x="60061" y="166913"/>
                </a:lnTo>
                <a:lnTo>
                  <a:pt x="98298" y="173736"/>
                </a:lnTo>
                <a:lnTo>
                  <a:pt x="136534" y="166913"/>
                </a:lnTo>
                <a:lnTo>
                  <a:pt x="167782" y="148304"/>
                </a:lnTo>
                <a:lnTo>
                  <a:pt x="188862" y="120693"/>
                </a:lnTo>
                <a:lnTo>
                  <a:pt x="196596" y="86868"/>
                </a:lnTo>
                <a:lnTo>
                  <a:pt x="188862" y="53042"/>
                </a:lnTo>
                <a:lnTo>
                  <a:pt x="167782" y="25431"/>
                </a:lnTo>
                <a:lnTo>
                  <a:pt x="136534" y="6822"/>
                </a:lnTo>
                <a:lnTo>
                  <a:pt x="982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9467" y="4529328"/>
            <a:ext cx="196850" cy="173990"/>
          </a:xfrm>
          <a:custGeom>
            <a:avLst/>
            <a:gdLst/>
            <a:ahLst/>
            <a:cxnLst/>
            <a:rect l="l" t="t" r="r" b="b"/>
            <a:pathLst>
              <a:path w="196850" h="173989">
                <a:moveTo>
                  <a:pt x="98298" y="0"/>
                </a:moveTo>
                <a:lnTo>
                  <a:pt x="60061" y="6822"/>
                </a:lnTo>
                <a:lnTo>
                  <a:pt x="28813" y="25431"/>
                </a:lnTo>
                <a:lnTo>
                  <a:pt x="7733" y="53042"/>
                </a:lnTo>
                <a:lnTo>
                  <a:pt x="0" y="86868"/>
                </a:lnTo>
                <a:lnTo>
                  <a:pt x="7733" y="120693"/>
                </a:lnTo>
                <a:lnTo>
                  <a:pt x="28813" y="148304"/>
                </a:lnTo>
                <a:lnTo>
                  <a:pt x="60061" y="166913"/>
                </a:lnTo>
                <a:lnTo>
                  <a:pt x="98298" y="173736"/>
                </a:lnTo>
                <a:lnTo>
                  <a:pt x="136534" y="166913"/>
                </a:lnTo>
                <a:lnTo>
                  <a:pt x="167782" y="148304"/>
                </a:lnTo>
                <a:lnTo>
                  <a:pt x="188862" y="120693"/>
                </a:lnTo>
                <a:lnTo>
                  <a:pt x="196596" y="86868"/>
                </a:lnTo>
                <a:lnTo>
                  <a:pt x="188862" y="53042"/>
                </a:lnTo>
                <a:lnTo>
                  <a:pt x="167782" y="25431"/>
                </a:lnTo>
                <a:lnTo>
                  <a:pt x="136534" y="6822"/>
                </a:lnTo>
                <a:lnTo>
                  <a:pt x="982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9335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147446" y="87376"/>
                </a:moveTo>
                <a:lnTo>
                  <a:pt x="49149" y="87376"/>
                </a:lnTo>
                <a:lnTo>
                  <a:pt x="49149" y="348996"/>
                </a:lnTo>
                <a:lnTo>
                  <a:pt x="147446" y="348996"/>
                </a:lnTo>
                <a:lnTo>
                  <a:pt x="147446" y="87376"/>
                </a:lnTo>
                <a:close/>
              </a:path>
              <a:path w="196850" h="349250">
                <a:moveTo>
                  <a:pt x="98297" y="0"/>
                </a:moveTo>
                <a:lnTo>
                  <a:pt x="0" y="87376"/>
                </a:lnTo>
                <a:lnTo>
                  <a:pt x="196596" y="87376"/>
                </a:lnTo>
                <a:lnTo>
                  <a:pt x="98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9335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0" y="87376"/>
                </a:moveTo>
                <a:lnTo>
                  <a:pt x="98297" y="0"/>
                </a:lnTo>
                <a:lnTo>
                  <a:pt x="196596" y="87376"/>
                </a:lnTo>
                <a:lnTo>
                  <a:pt x="147446" y="87376"/>
                </a:lnTo>
                <a:lnTo>
                  <a:pt x="147446" y="348996"/>
                </a:lnTo>
                <a:lnTo>
                  <a:pt x="49149" y="348996"/>
                </a:lnTo>
                <a:lnTo>
                  <a:pt x="49149" y="87376"/>
                </a:lnTo>
                <a:lnTo>
                  <a:pt x="0" y="873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4800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147447" y="87376"/>
                </a:moveTo>
                <a:lnTo>
                  <a:pt x="49149" y="87376"/>
                </a:lnTo>
                <a:lnTo>
                  <a:pt x="49149" y="348996"/>
                </a:lnTo>
                <a:lnTo>
                  <a:pt x="147447" y="348996"/>
                </a:lnTo>
                <a:lnTo>
                  <a:pt x="147447" y="87376"/>
                </a:lnTo>
                <a:close/>
              </a:path>
              <a:path w="196850" h="349250">
                <a:moveTo>
                  <a:pt x="98298" y="0"/>
                </a:moveTo>
                <a:lnTo>
                  <a:pt x="0" y="87376"/>
                </a:lnTo>
                <a:lnTo>
                  <a:pt x="196596" y="87376"/>
                </a:lnTo>
                <a:lnTo>
                  <a:pt x="98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4800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0" y="87376"/>
                </a:moveTo>
                <a:lnTo>
                  <a:pt x="98298" y="0"/>
                </a:lnTo>
                <a:lnTo>
                  <a:pt x="196596" y="87376"/>
                </a:lnTo>
                <a:lnTo>
                  <a:pt x="147447" y="87376"/>
                </a:lnTo>
                <a:lnTo>
                  <a:pt x="147447" y="348996"/>
                </a:lnTo>
                <a:lnTo>
                  <a:pt x="49149" y="348996"/>
                </a:lnTo>
                <a:lnTo>
                  <a:pt x="49149" y="87376"/>
                </a:lnTo>
                <a:lnTo>
                  <a:pt x="0" y="873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0535" y="4082796"/>
            <a:ext cx="196850" cy="347980"/>
          </a:xfrm>
          <a:custGeom>
            <a:avLst/>
            <a:gdLst/>
            <a:ahLst/>
            <a:cxnLst/>
            <a:rect l="l" t="t" r="r" b="b"/>
            <a:pathLst>
              <a:path w="196850" h="347979">
                <a:moveTo>
                  <a:pt x="147447" y="87375"/>
                </a:moveTo>
                <a:lnTo>
                  <a:pt x="49149" y="87375"/>
                </a:lnTo>
                <a:lnTo>
                  <a:pt x="49149" y="347471"/>
                </a:lnTo>
                <a:lnTo>
                  <a:pt x="147447" y="347471"/>
                </a:lnTo>
                <a:lnTo>
                  <a:pt x="147447" y="87375"/>
                </a:lnTo>
                <a:close/>
              </a:path>
              <a:path w="196850" h="347979">
                <a:moveTo>
                  <a:pt x="98298" y="0"/>
                </a:moveTo>
                <a:lnTo>
                  <a:pt x="0" y="87375"/>
                </a:lnTo>
                <a:lnTo>
                  <a:pt x="196596" y="87375"/>
                </a:lnTo>
                <a:lnTo>
                  <a:pt x="98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50535" y="4082796"/>
            <a:ext cx="196850" cy="347980"/>
          </a:xfrm>
          <a:custGeom>
            <a:avLst/>
            <a:gdLst/>
            <a:ahLst/>
            <a:cxnLst/>
            <a:rect l="l" t="t" r="r" b="b"/>
            <a:pathLst>
              <a:path w="196850" h="347979">
                <a:moveTo>
                  <a:pt x="0" y="87375"/>
                </a:moveTo>
                <a:lnTo>
                  <a:pt x="98298" y="0"/>
                </a:lnTo>
                <a:lnTo>
                  <a:pt x="196596" y="87375"/>
                </a:lnTo>
                <a:lnTo>
                  <a:pt x="147447" y="87375"/>
                </a:lnTo>
                <a:lnTo>
                  <a:pt x="147447" y="347471"/>
                </a:lnTo>
                <a:lnTo>
                  <a:pt x="49149" y="347471"/>
                </a:lnTo>
                <a:lnTo>
                  <a:pt x="49149" y="87375"/>
                </a:lnTo>
                <a:lnTo>
                  <a:pt x="0" y="8737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6667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147447" y="87376"/>
                </a:moveTo>
                <a:lnTo>
                  <a:pt x="49149" y="87376"/>
                </a:lnTo>
                <a:lnTo>
                  <a:pt x="49149" y="348996"/>
                </a:lnTo>
                <a:lnTo>
                  <a:pt x="147447" y="348996"/>
                </a:lnTo>
                <a:lnTo>
                  <a:pt x="147447" y="87376"/>
                </a:lnTo>
                <a:close/>
              </a:path>
              <a:path w="196850" h="349250">
                <a:moveTo>
                  <a:pt x="98298" y="0"/>
                </a:moveTo>
                <a:lnTo>
                  <a:pt x="0" y="87376"/>
                </a:lnTo>
                <a:lnTo>
                  <a:pt x="196596" y="87376"/>
                </a:lnTo>
                <a:lnTo>
                  <a:pt x="98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6667" y="4070603"/>
            <a:ext cx="196850" cy="349250"/>
          </a:xfrm>
          <a:custGeom>
            <a:avLst/>
            <a:gdLst/>
            <a:ahLst/>
            <a:cxnLst/>
            <a:rect l="l" t="t" r="r" b="b"/>
            <a:pathLst>
              <a:path w="196850" h="349250">
                <a:moveTo>
                  <a:pt x="0" y="87376"/>
                </a:moveTo>
                <a:lnTo>
                  <a:pt x="98298" y="0"/>
                </a:lnTo>
                <a:lnTo>
                  <a:pt x="196596" y="87376"/>
                </a:lnTo>
                <a:lnTo>
                  <a:pt x="147447" y="87376"/>
                </a:lnTo>
                <a:lnTo>
                  <a:pt x="147447" y="348996"/>
                </a:lnTo>
                <a:lnTo>
                  <a:pt x="49149" y="348996"/>
                </a:lnTo>
                <a:lnTo>
                  <a:pt x="49149" y="87376"/>
                </a:lnTo>
                <a:lnTo>
                  <a:pt x="0" y="873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3335" y="4741164"/>
            <a:ext cx="196850" cy="337185"/>
          </a:xfrm>
          <a:custGeom>
            <a:avLst/>
            <a:gdLst/>
            <a:ahLst/>
            <a:cxnLst/>
            <a:rect l="l" t="t" r="r" b="b"/>
            <a:pathLst>
              <a:path w="196850" h="337185">
                <a:moveTo>
                  <a:pt x="196596" y="252094"/>
                </a:moveTo>
                <a:lnTo>
                  <a:pt x="0" y="252094"/>
                </a:lnTo>
                <a:lnTo>
                  <a:pt x="98298" y="336804"/>
                </a:lnTo>
                <a:lnTo>
                  <a:pt x="196596" y="252094"/>
                </a:lnTo>
                <a:close/>
              </a:path>
              <a:path w="196850" h="337185">
                <a:moveTo>
                  <a:pt x="147447" y="0"/>
                </a:moveTo>
                <a:lnTo>
                  <a:pt x="49149" y="0"/>
                </a:lnTo>
                <a:lnTo>
                  <a:pt x="49149" y="252094"/>
                </a:lnTo>
                <a:lnTo>
                  <a:pt x="147447" y="252094"/>
                </a:lnTo>
                <a:lnTo>
                  <a:pt x="147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8728" y="4735067"/>
            <a:ext cx="195580" cy="338455"/>
          </a:xfrm>
          <a:custGeom>
            <a:avLst/>
            <a:gdLst/>
            <a:ahLst/>
            <a:cxnLst/>
            <a:rect l="l" t="t" r="r" b="b"/>
            <a:pathLst>
              <a:path w="195579" h="338454">
                <a:moveTo>
                  <a:pt x="195072" y="253745"/>
                </a:moveTo>
                <a:lnTo>
                  <a:pt x="0" y="253745"/>
                </a:lnTo>
                <a:lnTo>
                  <a:pt x="97536" y="338327"/>
                </a:lnTo>
                <a:lnTo>
                  <a:pt x="195072" y="253745"/>
                </a:lnTo>
                <a:close/>
              </a:path>
              <a:path w="195579" h="338454">
                <a:moveTo>
                  <a:pt x="146304" y="0"/>
                </a:moveTo>
                <a:lnTo>
                  <a:pt x="48768" y="0"/>
                </a:lnTo>
                <a:lnTo>
                  <a:pt x="48768" y="253745"/>
                </a:lnTo>
                <a:lnTo>
                  <a:pt x="146304" y="253745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49467" y="4741164"/>
            <a:ext cx="196850" cy="337185"/>
          </a:xfrm>
          <a:custGeom>
            <a:avLst/>
            <a:gdLst/>
            <a:ahLst/>
            <a:cxnLst/>
            <a:rect l="l" t="t" r="r" b="b"/>
            <a:pathLst>
              <a:path w="196850" h="337185">
                <a:moveTo>
                  <a:pt x="196596" y="252094"/>
                </a:moveTo>
                <a:lnTo>
                  <a:pt x="0" y="252094"/>
                </a:lnTo>
                <a:lnTo>
                  <a:pt x="98298" y="336804"/>
                </a:lnTo>
                <a:lnTo>
                  <a:pt x="196596" y="252094"/>
                </a:lnTo>
                <a:close/>
              </a:path>
              <a:path w="196850" h="337185">
                <a:moveTo>
                  <a:pt x="147447" y="0"/>
                </a:moveTo>
                <a:lnTo>
                  <a:pt x="49149" y="0"/>
                </a:lnTo>
                <a:lnTo>
                  <a:pt x="49149" y="252094"/>
                </a:lnTo>
                <a:lnTo>
                  <a:pt x="147447" y="252094"/>
                </a:lnTo>
                <a:lnTo>
                  <a:pt x="147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83942" y="5982919"/>
            <a:ext cx="3978275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500" dirty="0">
                <a:latin typeface="Verdana"/>
                <a:cs typeface="Verdana"/>
              </a:rPr>
              <a:t>Both </a:t>
            </a:r>
            <a:r>
              <a:rPr sz="1500" spc="-10" dirty="0">
                <a:latin typeface="Verdana"/>
                <a:cs typeface="Verdana"/>
              </a:rPr>
              <a:t>activities </a:t>
            </a:r>
            <a:r>
              <a:rPr sz="1500" spc="-5" dirty="0">
                <a:latin typeface="Verdana"/>
                <a:cs typeface="Verdana"/>
              </a:rPr>
              <a:t>happen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synchronised.</a:t>
            </a:r>
            <a:endParaRPr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500" spc="-10" dirty="0">
                <a:latin typeface="Verdana"/>
                <a:cs typeface="Verdana"/>
              </a:rPr>
              <a:t>Clear water </a:t>
            </a:r>
            <a:r>
              <a:rPr sz="1500" spc="-15" dirty="0">
                <a:latin typeface="Verdana"/>
                <a:cs typeface="Verdana"/>
              </a:rPr>
              <a:t>will </a:t>
            </a:r>
            <a:r>
              <a:rPr sz="1500" spc="-5" dirty="0">
                <a:latin typeface="Verdana"/>
                <a:cs typeface="Verdana"/>
              </a:rPr>
              <a:t>flow </a:t>
            </a:r>
            <a:r>
              <a:rPr sz="1500" dirty="0">
                <a:latin typeface="Verdana"/>
                <a:cs typeface="Verdana"/>
              </a:rPr>
              <a:t>out of </a:t>
            </a:r>
            <a:r>
              <a:rPr sz="1500" spc="-5" dirty="0">
                <a:latin typeface="Verdana"/>
                <a:cs typeface="Verdana"/>
              </a:rPr>
              <a:t>the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separator.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18561" y="1725421"/>
            <a:ext cx="423291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Grease </a:t>
            </a:r>
            <a:r>
              <a:rPr sz="1500" b="1" dirty="0">
                <a:latin typeface="Verdana"/>
                <a:cs typeface="Verdana"/>
              </a:rPr>
              <a:t>Separator - </a:t>
            </a:r>
            <a:r>
              <a:rPr sz="1500" b="1" spc="-5" dirty="0">
                <a:latin typeface="Verdana"/>
                <a:cs typeface="Verdana"/>
              </a:rPr>
              <a:t>Functional</a:t>
            </a:r>
            <a:r>
              <a:rPr sz="1500" b="1" spc="-50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Principle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8416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Separator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836291" y="653160"/>
            <a:ext cx="1699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Grease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Separator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3920" y="1468246"/>
            <a:ext cx="215709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Verdana"/>
                <a:cs typeface="Verdana"/>
              </a:rPr>
              <a:t>Installation</a:t>
            </a:r>
            <a:r>
              <a:rPr sz="1500" b="1" spc="-7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Options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944" y="2577083"/>
            <a:ext cx="2994660" cy="3098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265"/>
              </a:spcBef>
            </a:pPr>
            <a:r>
              <a:rPr sz="1500" b="1" spc="-5" dirty="0">
                <a:latin typeface="Verdana"/>
                <a:cs typeface="Verdana"/>
              </a:rPr>
              <a:t>Under</a:t>
            </a:r>
            <a:r>
              <a:rPr sz="1500" b="1" spc="-65" dirty="0">
                <a:latin typeface="Verdana"/>
                <a:cs typeface="Verdana"/>
              </a:rPr>
              <a:t> </a:t>
            </a:r>
            <a:r>
              <a:rPr sz="1500" b="1" spc="-5" dirty="0">
                <a:latin typeface="Verdana"/>
                <a:cs typeface="Verdana"/>
              </a:rPr>
              <a:t>Ground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3915" y="2577083"/>
            <a:ext cx="3258820" cy="3098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69950">
              <a:lnSpc>
                <a:spcPct val="100000"/>
              </a:lnSpc>
              <a:spcBef>
                <a:spcPts val="265"/>
              </a:spcBef>
            </a:pPr>
            <a:r>
              <a:rPr sz="1500" b="1" spc="-5" dirty="0">
                <a:latin typeface="Verdana"/>
                <a:cs typeface="Verdana"/>
              </a:rPr>
              <a:t>Above</a:t>
            </a:r>
            <a:r>
              <a:rPr sz="1500" b="1" spc="-9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Ground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2955" y="3371088"/>
            <a:ext cx="3380232" cy="2830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391" y="3371088"/>
            <a:ext cx="2683764" cy="2830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3055" y="1584960"/>
            <a:ext cx="1344295" cy="728980"/>
          </a:xfrm>
          <a:custGeom>
            <a:avLst/>
            <a:gdLst/>
            <a:ahLst/>
            <a:cxnLst/>
            <a:rect l="l" t="t" r="r" b="b"/>
            <a:pathLst>
              <a:path w="1344295" h="728980">
                <a:moveTo>
                  <a:pt x="1344168" y="510920"/>
                </a:moveTo>
                <a:lnTo>
                  <a:pt x="1070991" y="510920"/>
                </a:lnTo>
                <a:lnTo>
                  <a:pt x="1207516" y="728472"/>
                </a:lnTo>
                <a:lnTo>
                  <a:pt x="1344168" y="510920"/>
                </a:lnTo>
                <a:close/>
              </a:path>
              <a:path w="1344295" h="728980">
                <a:moveTo>
                  <a:pt x="952119" y="0"/>
                </a:moveTo>
                <a:lnTo>
                  <a:pt x="0" y="0"/>
                </a:lnTo>
                <a:lnTo>
                  <a:pt x="0" y="126491"/>
                </a:lnTo>
                <a:lnTo>
                  <a:pt x="952119" y="126491"/>
                </a:lnTo>
                <a:lnTo>
                  <a:pt x="996200" y="131570"/>
                </a:lnTo>
                <a:lnTo>
                  <a:pt x="1036669" y="146035"/>
                </a:lnTo>
                <a:lnTo>
                  <a:pt x="1072370" y="168729"/>
                </a:lnTo>
                <a:lnTo>
                  <a:pt x="1102149" y="198494"/>
                </a:lnTo>
                <a:lnTo>
                  <a:pt x="1124850" y="234173"/>
                </a:lnTo>
                <a:lnTo>
                  <a:pt x="1139317" y="274608"/>
                </a:lnTo>
                <a:lnTo>
                  <a:pt x="1144397" y="318642"/>
                </a:lnTo>
                <a:lnTo>
                  <a:pt x="1144397" y="510920"/>
                </a:lnTo>
                <a:lnTo>
                  <a:pt x="1270762" y="510920"/>
                </a:lnTo>
                <a:lnTo>
                  <a:pt x="1270762" y="318642"/>
                </a:lnTo>
                <a:lnTo>
                  <a:pt x="1267308" y="271575"/>
                </a:lnTo>
                <a:lnTo>
                  <a:pt x="1257274" y="226646"/>
                </a:lnTo>
                <a:lnTo>
                  <a:pt x="1241153" y="184348"/>
                </a:lnTo>
                <a:lnTo>
                  <a:pt x="1219436" y="145176"/>
                </a:lnTo>
                <a:lnTo>
                  <a:pt x="1192617" y="109624"/>
                </a:lnTo>
                <a:lnTo>
                  <a:pt x="1161188" y="78187"/>
                </a:lnTo>
                <a:lnTo>
                  <a:pt x="1125641" y="51357"/>
                </a:lnTo>
                <a:lnTo>
                  <a:pt x="1086468" y="29629"/>
                </a:lnTo>
                <a:lnTo>
                  <a:pt x="1044162" y="13498"/>
                </a:lnTo>
                <a:lnTo>
                  <a:pt x="999214" y="3456"/>
                </a:lnTo>
                <a:lnTo>
                  <a:pt x="95211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272" y="1584960"/>
            <a:ext cx="1343025" cy="727075"/>
          </a:xfrm>
          <a:custGeom>
            <a:avLst/>
            <a:gdLst/>
            <a:ahLst/>
            <a:cxnLst/>
            <a:rect l="l" t="t" r="r" b="b"/>
            <a:pathLst>
              <a:path w="1343025" h="727075">
                <a:moveTo>
                  <a:pt x="263397" y="545211"/>
                </a:moveTo>
                <a:lnTo>
                  <a:pt x="0" y="545211"/>
                </a:lnTo>
                <a:lnTo>
                  <a:pt x="131699" y="726948"/>
                </a:lnTo>
                <a:lnTo>
                  <a:pt x="263397" y="545211"/>
                </a:lnTo>
                <a:close/>
              </a:path>
              <a:path w="1343025" h="727075">
                <a:moveTo>
                  <a:pt x="1342644" y="0"/>
                </a:moveTo>
                <a:lnTo>
                  <a:pt x="331089" y="0"/>
                </a:lnTo>
                <a:lnTo>
                  <a:pt x="283888" y="4227"/>
                </a:lnTo>
                <a:lnTo>
                  <a:pt x="239469" y="16415"/>
                </a:lnTo>
                <a:lnTo>
                  <a:pt x="198571" y="35823"/>
                </a:lnTo>
                <a:lnTo>
                  <a:pt x="161935" y="61709"/>
                </a:lnTo>
                <a:lnTo>
                  <a:pt x="130300" y="93333"/>
                </a:lnTo>
                <a:lnTo>
                  <a:pt x="104408" y="129953"/>
                </a:lnTo>
                <a:lnTo>
                  <a:pt x="84996" y="170829"/>
                </a:lnTo>
                <a:lnTo>
                  <a:pt x="72807" y="215219"/>
                </a:lnTo>
                <a:lnTo>
                  <a:pt x="68580" y="262381"/>
                </a:lnTo>
                <a:lnTo>
                  <a:pt x="68580" y="545211"/>
                </a:lnTo>
                <a:lnTo>
                  <a:pt x="194690" y="545211"/>
                </a:lnTo>
                <a:lnTo>
                  <a:pt x="194690" y="262381"/>
                </a:lnTo>
                <a:lnTo>
                  <a:pt x="201646" y="219339"/>
                </a:lnTo>
                <a:lnTo>
                  <a:pt x="221013" y="181935"/>
                </a:lnTo>
                <a:lnTo>
                  <a:pt x="250542" y="152425"/>
                </a:lnTo>
                <a:lnTo>
                  <a:pt x="287984" y="133065"/>
                </a:lnTo>
                <a:lnTo>
                  <a:pt x="331089" y="126111"/>
                </a:lnTo>
                <a:lnTo>
                  <a:pt x="1342644" y="126111"/>
                </a:lnTo>
                <a:lnTo>
                  <a:pt x="134264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8416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Separator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6291" y="653160"/>
            <a:ext cx="16992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Grease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Separator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912" y="2186939"/>
            <a:ext cx="4361688" cy="32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2288" y="1772411"/>
            <a:ext cx="3058667" cy="409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1359" y="2165604"/>
            <a:ext cx="1583436" cy="40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4550" y="2232025"/>
            <a:ext cx="125539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Aloft,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Bangalore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4559" y="1751076"/>
            <a:ext cx="2450591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8130" y="1816608"/>
            <a:ext cx="219202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Brigade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Gateway,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Bangalore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36291" y="264540"/>
            <a:ext cx="284162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Separator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36291" y="653160"/>
            <a:ext cx="174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Indian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References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2743200"/>
            <a:ext cx="1594104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6288" y="2816351"/>
            <a:ext cx="1618488" cy="152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4582667"/>
            <a:ext cx="2144268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31" y="1516380"/>
            <a:ext cx="3296412" cy="883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2671" y="4841747"/>
            <a:ext cx="1604772" cy="149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159" y="1516380"/>
            <a:ext cx="4399788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2864" y="4745735"/>
            <a:ext cx="1658112" cy="1685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3735" y="2901695"/>
            <a:ext cx="1356360" cy="1274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22575" y="350520"/>
            <a:ext cx="22250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Clientele in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459991"/>
            <a:ext cx="1905000" cy="134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1067" y="1459991"/>
            <a:ext cx="1944624" cy="137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8671" y="1536191"/>
            <a:ext cx="2628900" cy="1271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663" y="3488435"/>
            <a:ext cx="4419600" cy="1187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3864" y="3488435"/>
            <a:ext cx="1414272" cy="1100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9344" y="5256276"/>
            <a:ext cx="3461004" cy="1235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863" y="5256276"/>
            <a:ext cx="1441704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5691" y="3543300"/>
            <a:ext cx="1543812" cy="1077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1007" y="5256276"/>
            <a:ext cx="2424684" cy="1243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22575" y="350520"/>
            <a:ext cx="222504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Clientele in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dwalley.com/wp-content/uploads/2015/09/water_wallpaper_wonderful_2012_backgrounds_ed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65747"/>
            <a:ext cx="9107605" cy="5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22" y="5260510"/>
            <a:ext cx="5724360" cy="448475"/>
          </a:xfrm>
          <a:prstGeom prst="rect">
            <a:avLst/>
          </a:prstGeom>
          <a:noFill/>
        </p:spPr>
        <p:txBody>
          <a:bodyPr wrap="none" lIns="78377" tIns="39189" rIns="78377" bIns="3918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47" dirty="0">
                <a:ln w="11430"/>
                <a:solidFill>
                  <a:srgbClr val="E2001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Thank </a:t>
            </a:r>
            <a:r>
              <a:rPr lang="en-US" sz="2400" b="1" spc="147" dirty="0" smtClean="0">
                <a:ln w="11430"/>
                <a:solidFill>
                  <a:srgbClr val="E2001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You for your Attention</a:t>
            </a:r>
            <a:endParaRPr lang="en-US" sz="2400" b="1" spc="147" dirty="0">
              <a:ln w="11430"/>
              <a:solidFill>
                <a:srgbClr val="E2001A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8048" y="1602910"/>
            <a:ext cx="4671508" cy="448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8377" tIns="39189" rIns="78377" bIns="3918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47" dirty="0" smtClean="0">
                <a:ln w="11430"/>
                <a:solidFill>
                  <a:srgbClr val="E2001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End of the Presentation</a:t>
            </a:r>
            <a:endParaRPr lang="en-US" sz="2400" b="1" spc="147" dirty="0">
              <a:ln w="11430"/>
              <a:solidFill>
                <a:srgbClr val="E2001A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3761" y="6117573"/>
            <a:ext cx="2740082" cy="540808"/>
          </a:xfrm>
          <a:prstGeom prst="rect">
            <a:avLst/>
          </a:prstGeom>
          <a:noFill/>
        </p:spPr>
        <p:txBody>
          <a:bodyPr wrap="none" lIns="78377" tIns="39189" rIns="78377" bIns="39189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000" b="1" spc="147" dirty="0" smtClean="0">
                <a:ln w="11430"/>
                <a:solidFill>
                  <a:srgbClr val="E2001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Questions?</a:t>
            </a:r>
            <a:endParaRPr lang="en-US" sz="3000" b="1" spc="147" dirty="0">
              <a:ln w="11430"/>
              <a:solidFill>
                <a:srgbClr val="E2001A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61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476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2124" y="295252"/>
            <a:ext cx="650493" cy="50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0072" y="947927"/>
            <a:ext cx="7045959" cy="216535"/>
          </a:xfrm>
          <a:custGeom>
            <a:avLst/>
            <a:gdLst/>
            <a:ahLst/>
            <a:cxnLst/>
            <a:rect l="l" t="t" r="r" b="b"/>
            <a:pathLst>
              <a:path w="7045959" h="216534">
                <a:moveTo>
                  <a:pt x="0" y="216408"/>
                </a:moveTo>
                <a:lnTo>
                  <a:pt x="7045452" y="216408"/>
                </a:lnTo>
                <a:lnTo>
                  <a:pt x="704545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E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0644" y="277367"/>
            <a:ext cx="464629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ACO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600" spc="-5" dirty="0">
                <a:latin typeface="Verdana"/>
                <a:cs typeface="Verdana"/>
              </a:rPr>
              <a:t>Your Partner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Water Management</a:t>
            </a:r>
            <a:r>
              <a:rPr sz="1600" spc="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Solutions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066" y="1344929"/>
            <a:ext cx="273812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Infrastructure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Verdana"/>
                <a:cs typeface="Verdana"/>
              </a:rPr>
              <a:t>– safeguarding future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mobility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704" y="1879092"/>
            <a:ext cx="20193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4164" y="2380488"/>
            <a:ext cx="2048256" cy="132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00088" y="1879092"/>
            <a:ext cx="2095500" cy="133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91988" y="1293495"/>
            <a:ext cx="338391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Ecology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Verdana"/>
                <a:cs typeface="Verdana"/>
              </a:rPr>
              <a:t>– clean solutions for our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environment</a:t>
            </a:r>
          </a:p>
        </p:txBody>
      </p:sp>
      <p:sp>
        <p:nvSpPr>
          <p:cNvPr id="11" name="object 11"/>
          <p:cNvSpPr/>
          <p:nvPr/>
        </p:nvSpPr>
        <p:spPr>
          <a:xfrm>
            <a:off x="4831079" y="2380488"/>
            <a:ext cx="2095500" cy="1351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2843" y="4709159"/>
            <a:ext cx="2142744" cy="1267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10885" y="6155334"/>
            <a:ext cx="3765550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Landscaping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Esthetic </a:t>
            </a:r>
            <a:r>
              <a:rPr sz="1400" dirty="0">
                <a:latin typeface="Verdana"/>
                <a:cs typeface="Verdana"/>
              </a:rPr>
              <a:t>and efficient </a:t>
            </a:r>
            <a:r>
              <a:rPr sz="1400" spc="-5" dirty="0">
                <a:latin typeface="Verdana"/>
                <a:cs typeface="Verdana"/>
              </a:rPr>
              <a:t>drainage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solutions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6047" y="3950208"/>
            <a:ext cx="2229611" cy="1456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3085" y="6152286"/>
            <a:ext cx="3767454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Hygiene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latin typeface="Verdana"/>
                <a:cs typeface="Verdana"/>
              </a:rPr>
              <a:t>– ultimate hygienic </a:t>
            </a:r>
            <a:r>
              <a:rPr sz="1400" spc="-5" dirty="0">
                <a:latin typeface="Verdana"/>
                <a:cs typeface="Verdana"/>
              </a:rPr>
              <a:t>drainage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performance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704" y="4518659"/>
            <a:ext cx="2086356" cy="1458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4164" y="4064508"/>
            <a:ext cx="2066543" cy="1342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35323" y="3275076"/>
            <a:ext cx="1697736" cy="12999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644" y="266065"/>
            <a:ext cx="5229225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ACO </a:t>
            </a:r>
            <a:r>
              <a:rPr dirty="0">
                <a:solidFill>
                  <a:srgbClr val="000000"/>
                </a:solidFill>
              </a:rPr>
              <a:t>System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Chain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Your Partner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Water Management</a:t>
            </a:r>
            <a:r>
              <a:rPr b="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Solutions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027" y="4861814"/>
            <a:ext cx="188595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0000"/>
                </a:solidFill>
                <a:latin typeface="Verdana"/>
                <a:cs typeface="Verdana"/>
              </a:rPr>
              <a:t>Collect: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Verdana"/>
                <a:cs typeface="Verdana"/>
              </a:rPr>
              <a:t>Gather </a:t>
            </a:r>
            <a:r>
              <a:rPr sz="1500" dirty="0">
                <a:latin typeface="Verdana"/>
                <a:cs typeface="Verdana"/>
              </a:rPr>
              <a:t>and</a:t>
            </a:r>
            <a:r>
              <a:rPr sz="1500" spc="-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capture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667" y="4863083"/>
            <a:ext cx="129730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Clean: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Pre-treat</a:t>
            </a:r>
            <a:r>
              <a:rPr sz="1500" spc="-11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process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2589" y="4863083"/>
            <a:ext cx="181038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0000"/>
                </a:solidFill>
                <a:latin typeface="Verdana"/>
                <a:cs typeface="Verdana"/>
              </a:rPr>
              <a:t>Hold: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15" dirty="0">
                <a:solidFill>
                  <a:srgbClr val="181818"/>
                </a:solidFill>
                <a:latin typeface="Verdana"/>
                <a:cs typeface="Verdana"/>
              </a:rPr>
              <a:t>Retain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</a:t>
            </a:r>
            <a:r>
              <a:rPr sz="1500" spc="-5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contain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4263" y="4863083"/>
            <a:ext cx="114935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Release</a:t>
            </a:r>
            <a:r>
              <a:rPr sz="1500" spc="-5" dirty="0">
                <a:solidFill>
                  <a:srgbClr val="FF0000"/>
                </a:solidFill>
                <a:latin typeface="Verdana"/>
                <a:cs typeface="Verdana"/>
              </a:rPr>
              <a:t>:  </a:t>
            </a:r>
            <a:r>
              <a:rPr sz="1500" spc="-5" dirty="0">
                <a:latin typeface="Verdana"/>
                <a:cs typeface="Verdana"/>
              </a:rPr>
              <a:t>pumping,  discharging  and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reusing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701796"/>
            <a:ext cx="9142476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615" y="1889760"/>
            <a:ext cx="1588008" cy="158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2616" y="1889760"/>
            <a:ext cx="1588008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0035" y="1889760"/>
            <a:ext cx="1588008" cy="1588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4323" y="1889760"/>
            <a:ext cx="1588007" cy="1588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644" y="266065"/>
            <a:ext cx="5229225" cy="59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ACO Service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Chain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Your Partner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b="0" spc="-5" dirty="0">
                <a:solidFill>
                  <a:srgbClr val="000000"/>
                </a:solidFill>
                <a:latin typeface="Verdana"/>
                <a:cs typeface="Verdana"/>
              </a:rPr>
              <a:t>Water Management</a:t>
            </a:r>
            <a:r>
              <a:rPr b="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Solutions</a:t>
            </a:r>
          </a:p>
        </p:txBody>
      </p:sp>
      <p:sp>
        <p:nvSpPr>
          <p:cNvPr id="3" name="object 3"/>
          <p:cNvSpPr/>
          <p:nvPr/>
        </p:nvSpPr>
        <p:spPr>
          <a:xfrm>
            <a:off x="7164323" y="1889760"/>
            <a:ext cx="1588007" cy="158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2616" y="1889760"/>
            <a:ext cx="1588008" cy="158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035" y="1889760"/>
            <a:ext cx="1588008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615" y="1889760"/>
            <a:ext cx="1588008" cy="1588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403" y="4861814"/>
            <a:ext cx="16764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Train: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Information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further</a:t>
            </a:r>
            <a:r>
              <a:rPr sz="1500" spc="-85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education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0667" y="4863083"/>
            <a:ext cx="1421765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Design: 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Planning,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consulting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optimisation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9403" y="4863083"/>
            <a:ext cx="1910080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Support: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Construction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advice 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</a:t>
            </a:r>
            <a:r>
              <a:rPr sz="1500" spc="-9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assistance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4263" y="4863083"/>
            <a:ext cx="1443355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FF0000"/>
                </a:solidFill>
                <a:latin typeface="Verdana"/>
                <a:cs typeface="Verdana"/>
              </a:rPr>
              <a:t>Care:  </a:t>
            </a:r>
            <a:r>
              <a:rPr sz="1500" spc="-5" dirty="0">
                <a:solidFill>
                  <a:srgbClr val="181818"/>
                </a:solidFill>
                <a:latin typeface="Verdana"/>
                <a:cs typeface="Verdana"/>
              </a:rPr>
              <a:t>Inspection</a:t>
            </a:r>
            <a:r>
              <a:rPr sz="1500" spc="-5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181818"/>
                </a:solidFill>
                <a:latin typeface="Verdana"/>
                <a:cs typeface="Verdana"/>
              </a:rPr>
              <a:t>and  </a:t>
            </a:r>
            <a:r>
              <a:rPr sz="1500" spc="-10" dirty="0">
                <a:solidFill>
                  <a:srgbClr val="181818"/>
                </a:solidFill>
                <a:latin typeface="Verdana"/>
                <a:cs typeface="Verdana"/>
              </a:rPr>
              <a:t>servicing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628644"/>
            <a:ext cx="9144000" cy="940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1508</Words>
  <Application>Microsoft Office PowerPoint</Application>
  <PresentationFormat>On-screen Show (4:3)</PresentationFormat>
  <Paragraphs>411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Arial Black</vt:lpstr>
      <vt:lpstr>Calibri</vt:lpstr>
      <vt:lpstr>Times New Roman</vt:lpstr>
      <vt:lpstr>Verdana</vt:lpstr>
      <vt:lpstr>Wingdings</vt:lpstr>
      <vt:lpstr>Office Theme</vt:lpstr>
      <vt:lpstr>ACO. The future of drainage.</vt:lpstr>
      <vt:lpstr>Agenda</vt:lpstr>
      <vt:lpstr>PowerPoint Presentation</vt:lpstr>
      <vt:lpstr>The ACO Group A Strong Brand around the World</vt:lpstr>
      <vt:lpstr>The ACO Group – A Strong Brand in India ACO Sales Network</vt:lpstr>
      <vt:lpstr>The ACO Group – A Strong Brand in India Factories delivering to the Indian market</vt:lpstr>
      <vt:lpstr>PowerPoint Presentation</vt:lpstr>
      <vt:lpstr>ACO System Chain Your Partner in Water Management Solutions</vt:lpstr>
      <vt:lpstr>ACO Service Chain Your Partner in Water Management Solutions</vt:lpstr>
      <vt:lpstr>ACO Awards Perfection is also a Pleasure</vt:lpstr>
      <vt:lpstr>ACO…… is much more than Water Management Solutions</vt:lpstr>
      <vt:lpstr>Development in Society</vt:lpstr>
      <vt:lpstr>Development in Society</vt:lpstr>
      <vt:lpstr>Development in Society</vt:lpstr>
      <vt:lpstr>Development in Society</vt:lpstr>
      <vt:lpstr>Development in Society</vt:lpstr>
      <vt:lpstr>Current Situation</vt:lpstr>
      <vt:lpstr>Challenges of Current Situation</vt:lpstr>
      <vt:lpstr>Challenges of Current Situation</vt:lpstr>
      <vt:lpstr>Drainage Systems are Installed, But…</vt:lpstr>
      <vt:lpstr>ACO Systems &amp; Solutions Pvt Ltd Your Partner in Water Management Solutions</vt:lpstr>
      <vt:lpstr>ACO Systems &amp; Solutions Pvt Ltd Your Partner in Water Management Solutions</vt:lpstr>
      <vt:lpstr>Systems and Solutions Classification by Product Group</vt:lpstr>
      <vt:lpstr>External Drainage Polymer Concrete Channel Drainage System</vt:lpstr>
      <vt:lpstr>External Drainage Freedom of Design</vt:lpstr>
      <vt:lpstr>External Drainage Multiline</vt:lpstr>
      <vt:lpstr>External Drainage Why Polymer Concrete?</vt:lpstr>
      <vt:lpstr>External Drainage Why Polymer Concrete?</vt:lpstr>
      <vt:lpstr>External Drainage Grating Options</vt:lpstr>
      <vt:lpstr>External Drainage ACO Drain VS Conventional Drain</vt:lpstr>
      <vt:lpstr>External Drainage Indian References</vt:lpstr>
      <vt:lpstr>PowerPoint Presentation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Building Drainage</vt:lpstr>
      <vt:lpstr>PowerPoint Presentation</vt:lpstr>
      <vt:lpstr>Landscape Solutions</vt:lpstr>
      <vt:lpstr>Landscape Solutions</vt:lpstr>
      <vt:lpstr>Landscape Solutions</vt:lpstr>
      <vt:lpstr>Landscape Solutions</vt:lpstr>
      <vt:lpstr>Landscape Solutions</vt:lpstr>
      <vt:lpstr>Landscape Solutions</vt:lpstr>
      <vt:lpstr>Landscape Solutions</vt:lpstr>
      <vt:lpstr>Landscape Solutions</vt:lpstr>
      <vt:lpstr>Landscape Solutions</vt:lpstr>
      <vt:lpstr>Landscape Solutions</vt:lpstr>
      <vt:lpstr>PowerPoint Presentation</vt:lpstr>
      <vt:lpstr>Separator Technology</vt:lpstr>
      <vt:lpstr>Separator Technology</vt:lpstr>
      <vt:lpstr>Separator Technology</vt:lpstr>
      <vt:lpstr>Separator Technology</vt:lpstr>
      <vt:lpstr>Clientele in India</vt:lpstr>
      <vt:lpstr>Clientele in India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Peter Rossen</dc:creator>
  <cp:lastModifiedBy>admin</cp:lastModifiedBy>
  <cp:revision>6</cp:revision>
  <dcterms:created xsi:type="dcterms:W3CDTF">2016-10-13T10:48:51Z</dcterms:created>
  <dcterms:modified xsi:type="dcterms:W3CDTF">2016-10-13T06:33:33Z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2016-10-13T00:00:00Z</vt:filetime>
  </property>
</Properties>
</file>